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58" r:id="rId5"/>
    <p:sldId id="260" r:id="rId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6F3BD8-AC9A-454C-9EB8-B64DCE048CAE}" v="248" dt="2025-03-13T02:53:53.481"/>
    <p1510:client id="{696969F6-B9B3-4044-85AF-445EF7FF271B}" v="299" dt="2025-03-12T20:22:30.5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27"/>
    <p:restoredTop sz="94639"/>
  </p:normalViewPr>
  <p:slideViewPr>
    <p:cSldViewPr snapToGrid="0">
      <p:cViewPr varScale="1">
        <p:scale>
          <a:sx n="147" d="100"/>
          <a:sy n="147" d="100"/>
        </p:scale>
        <p:origin x="2816"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kul, Ahmet" userId="bb4e8450-5b60-4727-8d13-1ffa1e1fdb4d" providerId="ADAL" clId="{546F3BD8-AC9A-454C-9EB8-B64DCE048CAE}"/>
    <pc:docChg chg="custSel addSld modSld modShowInfo">
      <pc:chgData name="Ozkul, Ahmet" userId="bb4e8450-5b60-4727-8d13-1ffa1e1fdb4d" providerId="ADAL" clId="{546F3BD8-AC9A-454C-9EB8-B64DCE048CAE}" dt="2025-03-13T02:53:53.481" v="697"/>
      <pc:docMkLst>
        <pc:docMk/>
      </pc:docMkLst>
      <pc:sldChg chg="addSp delSp modSp mod setBg delAnim modAnim">
        <pc:chgData name="Ozkul, Ahmet" userId="bb4e8450-5b60-4727-8d13-1ffa1e1fdb4d" providerId="ADAL" clId="{546F3BD8-AC9A-454C-9EB8-B64DCE048CAE}" dt="2025-03-13T02:53:47.506" v="696" actId="21"/>
        <pc:sldMkLst>
          <pc:docMk/>
          <pc:sldMk cId="0" sldId="256"/>
        </pc:sldMkLst>
        <pc:spChg chg="mod">
          <ac:chgData name="Ozkul, Ahmet" userId="bb4e8450-5b60-4727-8d13-1ffa1e1fdb4d" providerId="ADAL" clId="{546F3BD8-AC9A-454C-9EB8-B64DCE048CAE}" dt="2025-02-17T22:11:50.749" v="200" actId="20577"/>
          <ac:spMkLst>
            <pc:docMk/>
            <pc:sldMk cId="0" sldId="256"/>
            <ac:spMk id="2" creationId="{00000000-0000-0000-0000-000000000000}"/>
          </ac:spMkLst>
        </pc:spChg>
        <pc:spChg chg="mod">
          <ac:chgData name="Ozkul, Ahmet" userId="bb4e8450-5b60-4727-8d13-1ffa1e1fdb4d" providerId="ADAL" clId="{546F3BD8-AC9A-454C-9EB8-B64DCE048CAE}" dt="2025-02-17T22:08:09.202" v="134" actId="20577"/>
          <ac:spMkLst>
            <pc:docMk/>
            <pc:sldMk cId="0" sldId="256"/>
            <ac:spMk id="3" creationId="{00000000-0000-0000-0000-000000000000}"/>
          </ac:spMkLst>
        </pc:spChg>
        <pc:picChg chg="add del mod">
          <ac:chgData name="Ozkul, Ahmet" userId="bb4e8450-5b60-4727-8d13-1ffa1e1fdb4d" providerId="ADAL" clId="{546F3BD8-AC9A-454C-9EB8-B64DCE048CAE}" dt="2025-03-13T02:53:47.506" v="696" actId="21"/>
          <ac:picMkLst>
            <pc:docMk/>
            <pc:sldMk cId="0" sldId="256"/>
            <ac:picMk id="4" creationId="{B9073514-D75E-43A2-3CB1-87A3E5478362}"/>
          </ac:picMkLst>
        </pc:picChg>
      </pc:sldChg>
      <pc:sldChg chg="modSp mod setBg">
        <pc:chgData name="Ozkul, Ahmet" userId="bb4e8450-5b60-4727-8d13-1ffa1e1fdb4d" providerId="ADAL" clId="{546F3BD8-AC9A-454C-9EB8-B64DCE048CAE}" dt="2025-02-17T22:07:05.874" v="90"/>
        <pc:sldMkLst>
          <pc:docMk/>
          <pc:sldMk cId="0" sldId="257"/>
        </pc:sldMkLst>
      </pc:sldChg>
      <pc:sldChg chg="modSp mod setBg">
        <pc:chgData name="Ozkul, Ahmet" userId="bb4e8450-5b60-4727-8d13-1ffa1e1fdb4d" providerId="ADAL" clId="{546F3BD8-AC9A-454C-9EB8-B64DCE048CAE}" dt="2025-03-12T04:12:43.527" v="677" actId="20577"/>
        <pc:sldMkLst>
          <pc:docMk/>
          <pc:sldMk cId="0" sldId="258"/>
        </pc:sldMkLst>
        <pc:spChg chg="mod">
          <ac:chgData name="Ozkul, Ahmet" userId="bb4e8450-5b60-4727-8d13-1ffa1e1fdb4d" providerId="ADAL" clId="{546F3BD8-AC9A-454C-9EB8-B64DCE048CAE}" dt="2025-02-17T22:06:10.864" v="86" actId="27636"/>
          <ac:spMkLst>
            <pc:docMk/>
            <pc:sldMk cId="0" sldId="258"/>
            <ac:spMk id="2" creationId="{00000000-0000-0000-0000-000000000000}"/>
          </ac:spMkLst>
        </pc:spChg>
        <pc:graphicFrameChg chg="mod">
          <ac:chgData name="Ozkul, Ahmet" userId="bb4e8450-5b60-4727-8d13-1ffa1e1fdb4d" providerId="ADAL" clId="{546F3BD8-AC9A-454C-9EB8-B64DCE048CAE}" dt="2025-03-12T04:12:43.527" v="677" actId="20577"/>
          <ac:graphicFrameMkLst>
            <pc:docMk/>
            <pc:sldMk cId="0" sldId="258"/>
            <ac:graphicFrameMk id="35" creationId="{0A4CCE40-D148-890C-B133-0DB0EEC40A81}"/>
          </ac:graphicFrameMkLst>
        </pc:graphicFrameChg>
      </pc:sldChg>
      <pc:sldChg chg="modSp mod setBg">
        <pc:chgData name="Ozkul, Ahmet" userId="bb4e8450-5b60-4727-8d13-1ffa1e1fdb4d" providerId="ADAL" clId="{546F3BD8-AC9A-454C-9EB8-B64DCE048CAE}" dt="2025-02-17T22:26:30.083" v="444" actId="20577"/>
        <pc:sldMkLst>
          <pc:docMk/>
          <pc:sldMk cId="0" sldId="259"/>
        </pc:sldMkLst>
      </pc:sldChg>
      <pc:sldChg chg="modSp mod setBg">
        <pc:chgData name="Ozkul, Ahmet" userId="bb4e8450-5b60-4727-8d13-1ffa1e1fdb4d" providerId="ADAL" clId="{546F3BD8-AC9A-454C-9EB8-B64DCE048CAE}" dt="2025-02-17T22:07:05.874" v="90"/>
        <pc:sldMkLst>
          <pc:docMk/>
          <pc:sldMk cId="0" sldId="260"/>
        </pc:sldMkLst>
      </pc:sldChg>
      <pc:sldChg chg="addSp delSp modSp add mod setBg modAnim">
        <pc:chgData name="Ozkul, Ahmet" userId="bb4e8450-5b60-4727-8d13-1ffa1e1fdb4d" providerId="ADAL" clId="{546F3BD8-AC9A-454C-9EB8-B64DCE048CAE}" dt="2025-03-13T02:53:53.481" v="697"/>
        <pc:sldMkLst>
          <pc:docMk/>
          <pc:sldMk cId="1387334770" sldId="261"/>
        </pc:sldMkLst>
        <pc:spChg chg="mod">
          <ac:chgData name="Ozkul, Ahmet" userId="bb4e8450-5b60-4727-8d13-1ffa1e1fdb4d" providerId="ADAL" clId="{546F3BD8-AC9A-454C-9EB8-B64DCE048CAE}" dt="2025-02-17T22:09:35.307" v="181" actId="20577"/>
          <ac:spMkLst>
            <pc:docMk/>
            <pc:sldMk cId="1387334770" sldId="261"/>
            <ac:spMk id="2" creationId="{2D2EE688-B214-1ABE-1038-4808F0482D01}"/>
          </ac:spMkLst>
        </pc:spChg>
        <pc:spChg chg="add mod">
          <ac:chgData name="Ozkul, Ahmet" userId="bb4e8450-5b60-4727-8d13-1ffa1e1fdb4d" providerId="ADAL" clId="{546F3BD8-AC9A-454C-9EB8-B64DCE048CAE}" dt="2025-02-17T22:11:30.394" v="193" actId="1076"/>
          <ac:spMkLst>
            <pc:docMk/>
            <pc:sldMk cId="1387334770" sldId="261"/>
            <ac:spMk id="8" creationId="{7A6999DA-D43B-9B24-C4D1-CADA43C81252}"/>
          </ac:spMkLst>
        </pc:spChg>
        <pc:picChg chg="add mod">
          <ac:chgData name="Ozkul, Ahmet" userId="bb4e8450-5b60-4727-8d13-1ffa1e1fdb4d" providerId="ADAL" clId="{546F3BD8-AC9A-454C-9EB8-B64DCE048CAE}" dt="2025-03-13T02:53:53.481" v="697"/>
          <ac:picMkLst>
            <pc:docMk/>
            <pc:sldMk cId="1387334770" sldId="261"/>
            <ac:picMk id="3" creationId="{3B8B5060-31F5-A85B-58E7-131ED5C70EDB}"/>
          </ac:picMkLst>
        </pc:picChg>
        <pc:picChg chg="add mod">
          <ac:chgData name="Ozkul, Ahmet" userId="bb4e8450-5b60-4727-8d13-1ffa1e1fdb4d" providerId="ADAL" clId="{546F3BD8-AC9A-454C-9EB8-B64DCE048CAE}" dt="2025-02-17T22:11:17.338" v="190" actId="1076"/>
          <ac:picMkLst>
            <pc:docMk/>
            <pc:sldMk cId="1387334770" sldId="261"/>
            <ac:picMk id="7" creationId="{B987A7AC-5996-C57D-0F17-1781777BA19F}"/>
          </ac:picMkLst>
        </pc:picChg>
      </pc:sldChg>
    </pc:docChg>
  </pc:docChgLst>
  <pc:docChgLst>
    <pc:chgData name="Ozkul, Ahmet" userId="bb4e8450-5b60-4727-8d13-1ffa1e1fdb4d" providerId="ADAL" clId="{6ECA9DBC-DB7A-FA47-A0AC-0C12385031F6}"/>
    <pc:docChg chg="undo custSel delSld modSld">
      <pc:chgData name="Ozkul, Ahmet" userId="bb4e8450-5b60-4727-8d13-1ffa1e1fdb4d" providerId="ADAL" clId="{6ECA9DBC-DB7A-FA47-A0AC-0C12385031F6}" dt="2025-02-20T06:15:21.149" v="877" actId="404"/>
      <pc:docMkLst>
        <pc:docMk/>
      </pc:docMkLst>
      <pc:sldChg chg="addSp delSp modSp mod modMedia setBg addAnim delAnim">
        <pc:chgData name="Ozkul, Ahmet" userId="bb4e8450-5b60-4727-8d13-1ffa1e1fdb4d" providerId="ADAL" clId="{6ECA9DBC-DB7A-FA47-A0AC-0C12385031F6}" dt="2025-02-20T04:22:39.609" v="681"/>
        <pc:sldMkLst>
          <pc:docMk/>
          <pc:sldMk cId="0" sldId="256"/>
        </pc:sldMkLst>
        <pc:spChg chg="mod">
          <ac:chgData name="Ozkul, Ahmet" userId="bb4e8450-5b60-4727-8d13-1ffa1e1fdb4d" providerId="ADAL" clId="{6ECA9DBC-DB7A-FA47-A0AC-0C12385031F6}" dt="2025-02-20T04:22:39.607" v="679" actId="26606"/>
          <ac:spMkLst>
            <pc:docMk/>
            <pc:sldMk cId="0" sldId="256"/>
            <ac:spMk id="2" creationId="{00000000-0000-0000-0000-000000000000}"/>
          </ac:spMkLst>
        </pc:spChg>
        <pc:spChg chg="mod">
          <ac:chgData name="Ozkul, Ahmet" userId="bb4e8450-5b60-4727-8d13-1ffa1e1fdb4d" providerId="ADAL" clId="{6ECA9DBC-DB7A-FA47-A0AC-0C12385031F6}" dt="2025-02-20T04:22:39.607" v="679" actId="26606"/>
          <ac:spMkLst>
            <pc:docMk/>
            <pc:sldMk cId="0" sldId="256"/>
            <ac:spMk id="3" creationId="{00000000-0000-0000-0000-000000000000}"/>
          </ac:spMkLst>
        </pc:spChg>
        <pc:spChg chg="add">
          <ac:chgData name="Ozkul, Ahmet" userId="bb4e8450-5b60-4727-8d13-1ffa1e1fdb4d" providerId="ADAL" clId="{6ECA9DBC-DB7A-FA47-A0AC-0C12385031F6}" dt="2025-02-20T04:22:39.607" v="679" actId="26606"/>
          <ac:spMkLst>
            <pc:docMk/>
            <pc:sldMk cId="0" sldId="256"/>
            <ac:spMk id="66" creationId="{0E30439A-8A5B-46EC-8283-9B6B031D40D0}"/>
          </ac:spMkLst>
        </pc:spChg>
        <pc:spChg chg="add">
          <ac:chgData name="Ozkul, Ahmet" userId="bb4e8450-5b60-4727-8d13-1ffa1e1fdb4d" providerId="ADAL" clId="{6ECA9DBC-DB7A-FA47-A0AC-0C12385031F6}" dt="2025-02-20T04:22:39.607" v="679" actId="26606"/>
          <ac:spMkLst>
            <pc:docMk/>
            <pc:sldMk cId="0" sldId="256"/>
            <ac:spMk id="67" creationId="{5CEAD642-85CF-4750-8432-7C80C901F001}"/>
          </ac:spMkLst>
        </pc:spChg>
        <pc:spChg chg="add">
          <ac:chgData name="Ozkul, Ahmet" userId="bb4e8450-5b60-4727-8d13-1ffa1e1fdb4d" providerId="ADAL" clId="{6ECA9DBC-DB7A-FA47-A0AC-0C12385031F6}" dt="2025-02-20T04:22:39.607" v="679" actId="26606"/>
          <ac:spMkLst>
            <pc:docMk/>
            <pc:sldMk cId="0" sldId="256"/>
            <ac:spMk id="68" creationId="{FA33EEAE-15D5-4119-8C1E-89D943F911EF}"/>
          </ac:spMkLst>
        </pc:spChg>
        <pc:spChg chg="add">
          <ac:chgData name="Ozkul, Ahmet" userId="bb4e8450-5b60-4727-8d13-1ffa1e1fdb4d" providerId="ADAL" clId="{6ECA9DBC-DB7A-FA47-A0AC-0C12385031F6}" dt="2025-02-20T04:22:39.607" v="679" actId="26606"/>
          <ac:spMkLst>
            <pc:docMk/>
            <pc:sldMk cId="0" sldId="256"/>
            <ac:spMk id="69" creationId="{730D8B3B-9B80-4025-B934-26DC7D7CD231}"/>
          </ac:spMkLst>
        </pc:spChg>
        <pc:spChg chg="add">
          <ac:chgData name="Ozkul, Ahmet" userId="bb4e8450-5b60-4727-8d13-1ffa1e1fdb4d" providerId="ADAL" clId="{6ECA9DBC-DB7A-FA47-A0AC-0C12385031F6}" dt="2025-02-20T04:22:39.607" v="679" actId="26606"/>
          <ac:spMkLst>
            <pc:docMk/>
            <pc:sldMk cId="0" sldId="256"/>
            <ac:spMk id="70" creationId="{B5A1B09C-1565-46F8-B70F-621C5EB48A09}"/>
          </ac:spMkLst>
        </pc:spChg>
        <pc:spChg chg="add">
          <ac:chgData name="Ozkul, Ahmet" userId="bb4e8450-5b60-4727-8d13-1ffa1e1fdb4d" providerId="ADAL" clId="{6ECA9DBC-DB7A-FA47-A0AC-0C12385031F6}" dt="2025-02-20T04:22:39.607" v="679" actId="26606"/>
          <ac:spMkLst>
            <pc:docMk/>
            <pc:sldMk cId="0" sldId="256"/>
            <ac:spMk id="71" creationId="{8C516CC8-80AC-446C-A56E-9F54B7210402}"/>
          </ac:spMkLst>
        </pc:spChg>
        <pc:spChg chg="add">
          <ac:chgData name="Ozkul, Ahmet" userId="bb4e8450-5b60-4727-8d13-1ffa1e1fdb4d" providerId="ADAL" clId="{6ECA9DBC-DB7A-FA47-A0AC-0C12385031F6}" dt="2025-02-20T04:22:39.607" v="679" actId="26606"/>
          <ac:spMkLst>
            <pc:docMk/>
            <pc:sldMk cId="0" sldId="256"/>
            <ac:spMk id="72" creationId="{53947E58-F088-49F1-A3D1-DEA690192E84}"/>
          </ac:spMkLst>
        </pc:spChg>
      </pc:sldChg>
      <pc:sldChg chg="addSp delSp modSp mod setBg">
        <pc:chgData name="Ozkul, Ahmet" userId="bb4e8450-5b60-4727-8d13-1ffa1e1fdb4d" providerId="ADAL" clId="{6ECA9DBC-DB7A-FA47-A0AC-0C12385031F6}" dt="2025-02-20T04:29:10.935" v="858" actId="20577"/>
        <pc:sldMkLst>
          <pc:docMk/>
          <pc:sldMk cId="0" sldId="257"/>
        </pc:sldMkLst>
        <pc:spChg chg="mod">
          <ac:chgData name="Ozkul, Ahmet" userId="bb4e8450-5b60-4727-8d13-1ffa1e1fdb4d" providerId="ADAL" clId="{6ECA9DBC-DB7A-FA47-A0AC-0C12385031F6}" dt="2025-02-20T04:21:04.164" v="653" actId="26606"/>
          <ac:spMkLst>
            <pc:docMk/>
            <pc:sldMk cId="0" sldId="257"/>
            <ac:spMk id="2" creationId="{00000000-0000-0000-0000-000000000000}"/>
          </ac:spMkLst>
        </pc:spChg>
        <pc:spChg chg="add">
          <ac:chgData name="Ozkul, Ahmet" userId="bb4e8450-5b60-4727-8d13-1ffa1e1fdb4d" providerId="ADAL" clId="{6ECA9DBC-DB7A-FA47-A0AC-0C12385031F6}" dt="2025-02-20T04:21:04.164" v="653" actId="26606"/>
          <ac:spMkLst>
            <pc:docMk/>
            <pc:sldMk cId="0" sldId="257"/>
            <ac:spMk id="9" creationId="{2E442304-DDBD-4F7B-8017-36BCC863FB40}"/>
          </ac:spMkLst>
        </pc:spChg>
        <pc:spChg chg="add">
          <ac:chgData name="Ozkul, Ahmet" userId="bb4e8450-5b60-4727-8d13-1ffa1e1fdb4d" providerId="ADAL" clId="{6ECA9DBC-DB7A-FA47-A0AC-0C12385031F6}" dt="2025-02-20T04:21:04.164" v="653" actId="26606"/>
          <ac:spMkLst>
            <pc:docMk/>
            <pc:sldMk cId="0" sldId="257"/>
            <ac:spMk id="11" creationId="{5E107275-3853-46FD-A241-DE4355A42675}"/>
          </ac:spMkLst>
        </pc:spChg>
        <pc:graphicFrameChg chg="add mod">
          <ac:chgData name="Ozkul, Ahmet" userId="bb4e8450-5b60-4727-8d13-1ffa1e1fdb4d" providerId="ADAL" clId="{6ECA9DBC-DB7A-FA47-A0AC-0C12385031F6}" dt="2025-02-20T04:29:10.935" v="858" actId="20577"/>
          <ac:graphicFrameMkLst>
            <pc:docMk/>
            <pc:sldMk cId="0" sldId="257"/>
            <ac:graphicFrameMk id="5" creationId="{47D14806-555C-013C-3709-9450E55BFA9E}"/>
          </ac:graphicFrameMkLst>
        </pc:graphicFrameChg>
      </pc:sldChg>
      <pc:sldChg chg="addSp delSp modSp mod setBg">
        <pc:chgData name="Ozkul, Ahmet" userId="bb4e8450-5b60-4727-8d13-1ffa1e1fdb4d" providerId="ADAL" clId="{6ECA9DBC-DB7A-FA47-A0AC-0C12385031F6}" dt="2025-02-20T04:30:27.764" v="870"/>
        <pc:sldMkLst>
          <pc:docMk/>
          <pc:sldMk cId="0" sldId="258"/>
        </pc:sldMkLst>
        <pc:spChg chg="mod">
          <ac:chgData name="Ozkul, Ahmet" userId="bb4e8450-5b60-4727-8d13-1ffa1e1fdb4d" providerId="ADAL" clId="{6ECA9DBC-DB7A-FA47-A0AC-0C12385031F6}" dt="2025-02-20T04:20:09.127" v="652" actId="26606"/>
          <ac:spMkLst>
            <pc:docMk/>
            <pc:sldMk cId="0" sldId="258"/>
            <ac:spMk id="2" creationId="{00000000-0000-0000-0000-000000000000}"/>
          </ac:spMkLst>
        </pc:spChg>
        <pc:spChg chg="add">
          <ac:chgData name="Ozkul, Ahmet" userId="bb4e8450-5b60-4727-8d13-1ffa1e1fdb4d" providerId="ADAL" clId="{6ECA9DBC-DB7A-FA47-A0AC-0C12385031F6}" dt="2025-02-20T04:20:09.127" v="652" actId="26606"/>
          <ac:spMkLst>
            <pc:docMk/>
            <pc:sldMk cId="0" sldId="258"/>
            <ac:spMk id="34" creationId="{B50AB553-2A96-4A92-96F2-93548E096954}"/>
          </ac:spMkLst>
        </pc:spChg>
        <pc:graphicFrameChg chg="add mod">
          <ac:chgData name="Ozkul, Ahmet" userId="bb4e8450-5b60-4727-8d13-1ffa1e1fdb4d" providerId="ADAL" clId="{6ECA9DBC-DB7A-FA47-A0AC-0C12385031F6}" dt="2025-02-20T04:30:27.764" v="870"/>
          <ac:graphicFrameMkLst>
            <pc:docMk/>
            <pc:sldMk cId="0" sldId="258"/>
            <ac:graphicFrameMk id="35" creationId="{0A4CCE40-D148-890C-B133-0DB0EEC40A81}"/>
          </ac:graphicFrameMkLst>
        </pc:graphicFrameChg>
        <pc:picChg chg="add mod">
          <ac:chgData name="Ozkul, Ahmet" userId="bb4e8450-5b60-4727-8d13-1ffa1e1fdb4d" providerId="ADAL" clId="{6ECA9DBC-DB7A-FA47-A0AC-0C12385031F6}" dt="2025-02-20T04:30:14.382" v="867" actId="1076"/>
          <ac:picMkLst>
            <pc:docMk/>
            <pc:sldMk cId="0" sldId="258"/>
            <ac:picMk id="6" creationId="{4D233176-D824-7F2A-891D-B63EF96CB3AB}"/>
          </ac:picMkLst>
        </pc:picChg>
      </pc:sldChg>
      <pc:sldChg chg="del">
        <pc:chgData name="Ozkul, Ahmet" userId="bb4e8450-5b60-4727-8d13-1ffa1e1fdb4d" providerId="ADAL" clId="{6ECA9DBC-DB7A-FA47-A0AC-0C12385031F6}" dt="2025-02-20T04:25:51.998" v="779" actId="2696"/>
        <pc:sldMkLst>
          <pc:docMk/>
          <pc:sldMk cId="0" sldId="259"/>
        </pc:sldMkLst>
      </pc:sldChg>
      <pc:sldChg chg="addSp delSp modSp mod setBg setClrOvrMap">
        <pc:chgData name="Ozkul, Ahmet" userId="bb4e8450-5b60-4727-8d13-1ffa1e1fdb4d" providerId="ADAL" clId="{6ECA9DBC-DB7A-FA47-A0AC-0C12385031F6}" dt="2025-02-20T06:15:21.149" v="877" actId="404"/>
        <pc:sldMkLst>
          <pc:docMk/>
          <pc:sldMk cId="0" sldId="260"/>
        </pc:sldMkLst>
        <pc:spChg chg="mod">
          <ac:chgData name="Ozkul, Ahmet" userId="bb4e8450-5b60-4727-8d13-1ffa1e1fdb4d" providerId="ADAL" clId="{6ECA9DBC-DB7A-FA47-A0AC-0C12385031F6}" dt="2025-02-20T06:14:54.400" v="871" actId="26606"/>
          <ac:spMkLst>
            <pc:docMk/>
            <pc:sldMk cId="0" sldId="260"/>
            <ac:spMk id="2" creationId="{00000000-0000-0000-0000-000000000000}"/>
          </ac:spMkLst>
        </pc:spChg>
        <pc:spChg chg="add mod">
          <ac:chgData name="Ozkul, Ahmet" userId="bb4e8450-5b60-4727-8d13-1ffa1e1fdb4d" providerId="ADAL" clId="{6ECA9DBC-DB7A-FA47-A0AC-0C12385031F6}" dt="2025-02-20T06:15:21.149" v="877" actId="404"/>
          <ac:spMkLst>
            <pc:docMk/>
            <pc:sldMk cId="0" sldId="260"/>
            <ac:spMk id="33" creationId="{00000000-0000-0000-0000-000000000000}"/>
          </ac:spMkLst>
        </pc:spChg>
        <pc:spChg chg="add">
          <ac:chgData name="Ozkul, Ahmet" userId="bb4e8450-5b60-4727-8d13-1ffa1e1fdb4d" providerId="ADAL" clId="{6ECA9DBC-DB7A-FA47-A0AC-0C12385031F6}" dt="2025-02-20T06:14:54.400" v="871" actId="26606"/>
          <ac:spMkLst>
            <pc:docMk/>
            <pc:sldMk cId="0" sldId="260"/>
            <ac:spMk id="41" creationId="{C4285719-470E-454C-AF62-8323075F1F5B}"/>
          </ac:spMkLst>
        </pc:spChg>
        <pc:spChg chg="add">
          <ac:chgData name="Ozkul, Ahmet" userId="bb4e8450-5b60-4727-8d13-1ffa1e1fdb4d" providerId="ADAL" clId="{6ECA9DBC-DB7A-FA47-A0AC-0C12385031F6}" dt="2025-02-20T06:14:54.400" v="871" actId="26606"/>
          <ac:spMkLst>
            <pc:docMk/>
            <pc:sldMk cId="0" sldId="260"/>
            <ac:spMk id="43" creationId="{CD9FE4EF-C4D8-49A0-B2FF-81D8DB7D8A24}"/>
          </ac:spMkLst>
        </pc:spChg>
        <pc:spChg chg="add">
          <ac:chgData name="Ozkul, Ahmet" userId="bb4e8450-5b60-4727-8d13-1ffa1e1fdb4d" providerId="ADAL" clId="{6ECA9DBC-DB7A-FA47-A0AC-0C12385031F6}" dt="2025-02-20T06:14:54.400" v="871" actId="26606"/>
          <ac:spMkLst>
            <pc:docMk/>
            <pc:sldMk cId="0" sldId="260"/>
            <ac:spMk id="45" creationId="{4300840D-0A0B-4512-BACA-B439D5B9C57C}"/>
          </ac:spMkLst>
        </pc:spChg>
        <pc:spChg chg="add">
          <ac:chgData name="Ozkul, Ahmet" userId="bb4e8450-5b60-4727-8d13-1ffa1e1fdb4d" providerId="ADAL" clId="{6ECA9DBC-DB7A-FA47-A0AC-0C12385031F6}" dt="2025-02-20T06:14:54.400" v="871" actId="26606"/>
          <ac:spMkLst>
            <pc:docMk/>
            <pc:sldMk cId="0" sldId="260"/>
            <ac:spMk id="47" creationId="{D2B78728-A580-49A7-84F9-6EF6F583ADE0}"/>
          </ac:spMkLst>
        </pc:spChg>
        <pc:spChg chg="add">
          <ac:chgData name="Ozkul, Ahmet" userId="bb4e8450-5b60-4727-8d13-1ffa1e1fdb4d" providerId="ADAL" clId="{6ECA9DBC-DB7A-FA47-A0AC-0C12385031F6}" dt="2025-02-20T06:14:54.400" v="871" actId="26606"/>
          <ac:spMkLst>
            <pc:docMk/>
            <pc:sldMk cId="0" sldId="260"/>
            <ac:spMk id="49" creationId="{38FAA1A1-D861-433F-88FA-1E9D6FD31D11}"/>
          </ac:spMkLst>
        </pc:spChg>
        <pc:spChg chg="add">
          <ac:chgData name="Ozkul, Ahmet" userId="bb4e8450-5b60-4727-8d13-1ffa1e1fdb4d" providerId="ADAL" clId="{6ECA9DBC-DB7A-FA47-A0AC-0C12385031F6}" dt="2025-02-20T06:14:54.400" v="871" actId="26606"/>
          <ac:spMkLst>
            <pc:docMk/>
            <pc:sldMk cId="0" sldId="260"/>
            <ac:spMk id="51" creationId="{8D71EDA1-87BF-4D5D-AB79-F346FD19278A}"/>
          </ac:spMkLst>
        </pc:spChg>
      </pc:sldChg>
      <pc:sldChg chg="addSp modSp mod setBg">
        <pc:chgData name="Ozkul, Ahmet" userId="bb4e8450-5b60-4727-8d13-1ffa1e1fdb4d" providerId="ADAL" clId="{6ECA9DBC-DB7A-FA47-A0AC-0C12385031F6}" dt="2025-02-20T04:21:13.593" v="654" actId="26606"/>
        <pc:sldMkLst>
          <pc:docMk/>
          <pc:sldMk cId="1387334770" sldId="261"/>
        </pc:sldMkLst>
        <pc:spChg chg="mod">
          <ac:chgData name="Ozkul, Ahmet" userId="bb4e8450-5b60-4727-8d13-1ffa1e1fdb4d" providerId="ADAL" clId="{6ECA9DBC-DB7A-FA47-A0AC-0C12385031F6}" dt="2025-02-20T04:21:13.593" v="654" actId="26606"/>
          <ac:spMkLst>
            <pc:docMk/>
            <pc:sldMk cId="1387334770" sldId="261"/>
            <ac:spMk id="2" creationId="{2D2EE688-B214-1ABE-1038-4808F0482D01}"/>
          </ac:spMkLst>
        </pc:spChg>
        <pc:spChg chg="mod">
          <ac:chgData name="Ozkul, Ahmet" userId="bb4e8450-5b60-4727-8d13-1ffa1e1fdb4d" providerId="ADAL" clId="{6ECA9DBC-DB7A-FA47-A0AC-0C12385031F6}" dt="2025-02-20T04:21:13.593" v="654" actId="26606"/>
          <ac:spMkLst>
            <pc:docMk/>
            <pc:sldMk cId="1387334770" sldId="261"/>
            <ac:spMk id="8" creationId="{7A6999DA-D43B-9B24-C4D1-CADA43C81252}"/>
          </ac:spMkLst>
        </pc:spChg>
        <pc:spChg chg="add">
          <ac:chgData name="Ozkul, Ahmet" userId="bb4e8450-5b60-4727-8d13-1ffa1e1fdb4d" providerId="ADAL" clId="{6ECA9DBC-DB7A-FA47-A0AC-0C12385031F6}" dt="2025-02-20T04:21:13.593" v="654" actId="26606"/>
          <ac:spMkLst>
            <pc:docMk/>
            <pc:sldMk cId="1387334770" sldId="261"/>
            <ac:spMk id="13" creationId="{A8384FB5-9ADC-4DDC-881B-597D56F5B15D}"/>
          </ac:spMkLst>
        </pc:spChg>
        <pc:spChg chg="add">
          <ac:chgData name="Ozkul, Ahmet" userId="bb4e8450-5b60-4727-8d13-1ffa1e1fdb4d" providerId="ADAL" clId="{6ECA9DBC-DB7A-FA47-A0AC-0C12385031F6}" dt="2025-02-20T04:21:13.593" v="654" actId="26606"/>
          <ac:spMkLst>
            <pc:docMk/>
            <pc:sldMk cId="1387334770" sldId="261"/>
            <ac:spMk id="15" creationId="{91E5A9A7-95C6-4F4F-B00E-C82E07FE62EF}"/>
          </ac:spMkLst>
        </pc:spChg>
        <pc:spChg chg="add">
          <ac:chgData name="Ozkul, Ahmet" userId="bb4e8450-5b60-4727-8d13-1ffa1e1fdb4d" providerId="ADAL" clId="{6ECA9DBC-DB7A-FA47-A0AC-0C12385031F6}" dt="2025-02-20T04:21:13.593" v="654" actId="26606"/>
          <ac:spMkLst>
            <pc:docMk/>
            <pc:sldMk cId="1387334770" sldId="261"/>
            <ac:spMk id="17" creationId="{D07DD2DE-F619-49DD-B5E7-03A290FF4ED1}"/>
          </ac:spMkLst>
        </pc:spChg>
        <pc:spChg chg="add">
          <ac:chgData name="Ozkul, Ahmet" userId="bb4e8450-5b60-4727-8d13-1ffa1e1fdb4d" providerId="ADAL" clId="{6ECA9DBC-DB7A-FA47-A0AC-0C12385031F6}" dt="2025-02-20T04:21:13.593" v="654" actId="26606"/>
          <ac:spMkLst>
            <pc:docMk/>
            <pc:sldMk cId="1387334770" sldId="261"/>
            <ac:spMk id="19" creationId="{85149191-5F60-4A28-AAFF-039F96B0F3EC}"/>
          </ac:spMkLst>
        </pc:spChg>
        <pc:spChg chg="add">
          <ac:chgData name="Ozkul, Ahmet" userId="bb4e8450-5b60-4727-8d13-1ffa1e1fdb4d" providerId="ADAL" clId="{6ECA9DBC-DB7A-FA47-A0AC-0C12385031F6}" dt="2025-02-20T04:21:13.593" v="654" actId="26606"/>
          <ac:spMkLst>
            <pc:docMk/>
            <pc:sldMk cId="1387334770" sldId="261"/>
            <ac:spMk id="21" creationId="{F8260ED5-17F7-4158-B241-D51DD4CF1B7E}"/>
          </ac:spMkLst>
        </pc:spChg>
        <pc:picChg chg="mod ord">
          <ac:chgData name="Ozkul, Ahmet" userId="bb4e8450-5b60-4727-8d13-1ffa1e1fdb4d" providerId="ADAL" clId="{6ECA9DBC-DB7A-FA47-A0AC-0C12385031F6}" dt="2025-02-20T04:21:13.593" v="654" actId="26606"/>
          <ac:picMkLst>
            <pc:docMk/>
            <pc:sldMk cId="1387334770" sldId="261"/>
            <ac:picMk id="7" creationId="{B987A7AC-5996-C57D-0F17-1781777BA19F}"/>
          </ac:picMkLst>
        </pc:picChg>
      </pc:sldChg>
    </pc:docChg>
  </pc:docChgLst>
  <pc:docChgLst>
    <pc:chgData name="Ozkul, Ahmet" userId="bb4e8450-5b60-4727-8d13-1ffa1e1fdb4d" providerId="ADAL" clId="{696969F6-B9B3-4044-85AF-445EF7FF271B}"/>
    <pc:docChg chg="custSel modSld">
      <pc:chgData name="Ozkul, Ahmet" userId="bb4e8450-5b60-4727-8d13-1ffa1e1fdb4d" providerId="ADAL" clId="{696969F6-B9B3-4044-85AF-445EF7FF271B}" dt="2025-03-12T20:22:30.524" v="347" actId="1076"/>
      <pc:docMkLst>
        <pc:docMk/>
      </pc:docMkLst>
      <pc:sldChg chg="modSp">
        <pc:chgData name="Ozkul, Ahmet" userId="bb4e8450-5b60-4727-8d13-1ffa1e1fdb4d" providerId="ADAL" clId="{696969F6-B9B3-4044-85AF-445EF7FF271B}" dt="2025-03-12T20:22:04.559" v="346" actId="478"/>
        <pc:sldMkLst>
          <pc:docMk/>
          <pc:sldMk cId="0" sldId="257"/>
        </pc:sldMkLst>
        <pc:graphicFrameChg chg="mod">
          <ac:chgData name="Ozkul, Ahmet" userId="bb4e8450-5b60-4727-8d13-1ffa1e1fdb4d" providerId="ADAL" clId="{696969F6-B9B3-4044-85AF-445EF7FF271B}" dt="2025-03-12T20:22:04.559" v="346" actId="478"/>
          <ac:graphicFrameMkLst>
            <pc:docMk/>
            <pc:sldMk cId="0" sldId="257"/>
            <ac:graphicFrameMk id="5" creationId="{47D14806-555C-013C-3709-9450E55BFA9E}"/>
          </ac:graphicFrameMkLst>
        </pc:graphicFrameChg>
      </pc:sldChg>
      <pc:sldChg chg="addSp delSp modSp mod">
        <pc:chgData name="Ozkul, Ahmet" userId="bb4e8450-5b60-4727-8d13-1ffa1e1fdb4d" providerId="ADAL" clId="{696969F6-B9B3-4044-85AF-445EF7FF271B}" dt="2025-03-11T17:47:06.206" v="218"/>
        <pc:sldMkLst>
          <pc:docMk/>
          <pc:sldMk cId="0" sldId="258"/>
        </pc:sldMkLst>
        <pc:graphicFrameChg chg="mod">
          <ac:chgData name="Ozkul, Ahmet" userId="bb4e8450-5b60-4727-8d13-1ffa1e1fdb4d" providerId="ADAL" clId="{696969F6-B9B3-4044-85AF-445EF7FF271B}" dt="2025-03-11T17:47:06.206" v="218"/>
          <ac:graphicFrameMkLst>
            <pc:docMk/>
            <pc:sldMk cId="0" sldId="258"/>
            <ac:graphicFrameMk id="35" creationId="{0A4CCE40-D148-890C-B133-0DB0EEC40A81}"/>
          </ac:graphicFrameMkLst>
        </pc:graphicFrameChg>
      </pc:sldChg>
      <pc:sldChg chg="modSp mod">
        <pc:chgData name="Ozkul, Ahmet" userId="bb4e8450-5b60-4727-8d13-1ffa1e1fdb4d" providerId="ADAL" clId="{696969F6-B9B3-4044-85AF-445EF7FF271B}" dt="2025-03-11T17:48:14.489" v="267" actId="20577"/>
        <pc:sldMkLst>
          <pc:docMk/>
          <pc:sldMk cId="0" sldId="260"/>
        </pc:sldMkLst>
        <pc:spChg chg="mod">
          <ac:chgData name="Ozkul, Ahmet" userId="bb4e8450-5b60-4727-8d13-1ffa1e1fdb4d" providerId="ADAL" clId="{696969F6-B9B3-4044-85AF-445EF7FF271B}" dt="2025-03-11T17:48:14.489" v="267" actId="20577"/>
          <ac:spMkLst>
            <pc:docMk/>
            <pc:sldMk cId="0" sldId="260"/>
            <ac:spMk id="33" creationId="{00000000-0000-0000-0000-000000000000}"/>
          </ac:spMkLst>
        </pc:spChg>
      </pc:sldChg>
      <pc:sldChg chg="modSp mod">
        <pc:chgData name="Ozkul, Ahmet" userId="bb4e8450-5b60-4727-8d13-1ffa1e1fdb4d" providerId="ADAL" clId="{696969F6-B9B3-4044-85AF-445EF7FF271B}" dt="2025-03-12T20:22:30.524" v="347" actId="1076"/>
        <pc:sldMkLst>
          <pc:docMk/>
          <pc:sldMk cId="1387334770" sldId="261"/>
        </pc:sldMkLst>
        <pc:spChg chg="mod">
          <ac:chgData name="Ozkul, Ahmet" userId="bb4e8450-5b60-4727-8d13-1ffa1e1fdb4d" providerId="ADAL" clId="{696969F6-B9B3-4044-85AF-445EF7FF271B}" dt="2025-03-12T20:22:30.524" v="347" actId="1076"/>
          <ac:spMkLst>
            <pc:docMk/>
            <pc:sldMk cId="1387334770" sldId="261"/>
            <ac:spMk id="8" creationId="{7A6999DA-D43B-9B24-C4D1-CADA43C81252}"/>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9C2FC8E-9B0E-4707-A1BA-5BC6F2365054}"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80144AFA-64F8-45D5-9DFF-C65A00734EBB}">
      <dgm:prSet/>
      <dgm:spPr/>
      <dgm:t>
        <a:bodyPr/>
        <a:lstStyle/>
        <a:p>
          <a:r>
            <a:rPr lang="en-US"/>
            <a:t>CRISP-DM is Cross Industry Standard Process for Data Mining. A framework for data mining and analytics projects.</a:t>
          </a:r>
        </a:p>
      </dgm:t>
    </dgm:pt>
    <dgm:pt modelId="{239D942B-E2B4-4523-8EF5-2E0CFDE06E1D}" type="parTrans" cxnId="{ADB7EAC0-E300-417C-84A5-3D2AFA3B44E2}">
      <dgm:prSet/>
      <dgm:spPr/>
      <dgm:t>
        <a:bodyPr/>
        <a:lstStyle/>
        <a:p>
          <a:endParaRPr lang="en-US"/>
        </a:p>
      </dgm:t>
    </dgm:pt>
    <dgm:pt modelId="{A507105E-92A8-47C4-8EC2-029D08C3A0BB}" type="sibTrans" cxnId="{ADB7EAC0-E300-417C-84A5-3D2AFA3B44E2}">
      <dgm:prSet/>
      <dgm:spPr/>
      <dgm:t>
        <a:bodyPr/>
        <a:lstStyle/>
        <a:p>
          <a:endParaRPr lang="en-US"/>
        </a:p>
      </dgm:t>
    </dgm:pt>
    <dgm:pt modelId="{1A5A8BCA-54E2-48FC-AAF5-FF9F45579E7A}">
      <dgm:prSet/>
      <dgm:spPr/>
      <dgm:t>
        <a:bodyPr/>
        <a:lstStyle/>
        <a:p>
          <a:r>
            <a:rPr lang="en-US"/>
            <a:t>Ensures a structured and flexible approach to solving business problems, based on the scientific method</a:t>
          </a:r>
        </a:p>
      </dgm:t>
    </dgm:pt>
    <dgm:pt modelId="{7AD9DC4E-997A-4D64-9CAA-6D5472640AC8}" type="parTrans" cxnId="{6F84B0F0-34B8-4897-A00C-160854EC469E}">
      <dgm:prSet/>
      <dgm:spPr/>
      <dgm:t>
        <a:bodyPr/>
        <a:lstStyle/>
        <a:p>
          <a:endParaRPr lang="en-US"/>
        </a:p>
      </dgm:t>
    </dgm:pt>
    <dgm:pt modelId="{B63DC8B9-ADA2-4B7F-B5E1-1212D3BF9F2F}" type="sibTrans" cxnId="{6F84B0F0-34B8-4897-A00C-160854EC469E}">
      <dgm:prSet/>
      <dgm:spPr/>
      <dgm:t>
        <a:bodyPr/>
        <a:lstStyle/>
        <a:p>
          <a:endParaRPr lang="en-US"/>
        </a:p>
      </dgm:t>
    </dgm:pt>
    <dgm:pt modelId="{C3C6904C-064B-F649-8643-9731DF59D21A}" type="pres">
      <dgm:prSet presAssocID="{99C2FC8E-9B0E-4707-A1BA-5BC6F2365054}" presName="linear" presStyleCnt="0">
        <dgm:presLayoutVars>
          <dgm:animLvl val="lvl"/>
          <dgm:resizeHandles val="exact"/>
        </dgm:presLayoutVars>
      </dgm:prSet>
      <dgm:spPr/>
    </dgm:pt>
    <dgm:pt modelId="{14CBF86E-B69F-C546-818A-BC781742A6D6}" type="pres">
      <dgm:prSet presAssocID="{80144AFA-64F8-45D5-9DFF-C65A00734EBB}" presName="parentText" presStyleLbl="node1" presStyleIdx="0" presStyleCnt="2">
        <dgm:presLayoutVars>
          <dgm:chMax val="0"/>
          <dgm:bulletEnabled val="1"/>
        </dgm:presLayoutVars>
      </dgm:prSet>
      <dgm:spPr/>
    </dgm:pt>
    <dgm:pt modelId="{36C91720-E611-6A46-9885-AB6968A96EAD}" type="pres">
      <dgm:prSet presAssocID="{A507105E-92A8-47C4-8EC2-029D08C3A0BB}" presName="spacer" presStyleCnt="0"/>
      <dgm:spPr/>
    </dgm:pt>
    <dgm:pt modelId="{399B2961-AD52-8348-9A59-E080370509E1}" type="pres">
      <dgm:prSet presAssocID="{1A5A8BCA-54E2-48FC-AAF5-FF9F45579E7A}" presName="parentText" presStyleLbl="node1" presStyleIdx="1" presStyleCnt="2">
        <dgm:presLayoutVars>
          <dgm:chMax val="0"/>
          <dgm:bulletEnabled val="1"/>
        </dgm:presLayoutVars>
      </dgm:prSet>
      <dgm:spPr/>
    </dgm:pt>
  </dgm:ptLst>
  <dgm:cxnLst>
    <dgm:cxn modelId="{9A144A15-B73C-784B-A7B0-239F69EC14A1}" type="presOf" srcId="{80144AFA-64F8-45D5-9DFF-C65A00734EBB}" destId="{14CBF86E-B69F-C546-818A-BC781742A6D6}" srcOrd="0" destOrd="0" presId="urn:microsoft.com/office/officeart/2005/8/layout/vList2"/>
    <dgm:cxn modelId="{E3CB0E75-36E1-6E47-9640-2A495000EFA0}" type="presOf" srcId="{99C2FC8E-9B0E-4707-A1BA-5BC6F2365054}" destId="{C3C6904C-064B-F649-8643-9731DF59D21A}" srcOrd="0" destOrd="0" presId="urn:microsoft.com/office/officeart/2005/8/layout/vList2"/>
    <dgm:cxn modelId="{ADB7EAC0-E300-417C-84A5-3D2AFA3B44E2}" srcId="{99C2FC8E-9B0E-4707-A1BA-5BC6F2365054}" destId="{80144AFA-64F8-45D5-9DFF-C65A00734EBB}" srcOrd="0" destOrd="0" parTransId="{239D942B-E2B4-4523-8EF5-2E0CFDE06E1D}" sibTransId="{A507105E-92A8-47C4-8EC2-029D08C3A0BB}"/>
    <dgm:cxn modelId="{6F84B0F0-34B8-4897-A00C-160854EC469E}" srcId="{99C2FC8E-9B0E-4707-A1BA-5BC6F2365054}" destId="{1A5A8BCA-54E2-48FC-AAF5-FF9F45579E7A}" srcOrd="1" destOrd="0" parTransId="{7AD9DC4E-997A-4D64-9CAA-6D5472640AC8}" sibTransId="{B63DC8B9-ADA2-4B7F-B5E1-1212D3BF9F2F}"/>
    <dgm:cxn modelId="{1832D4FF-21EB-E547-B3EE-F60B86FD9E74}" type="presOf" srcId="{1A5A8BCA-54E2-48FC-AAF5-FF9F45579E7A}" destId="{399B2961-AD52-8348-9A59-E080370509E1}" srcOrd="0" destOrd="0" presId="urn:microsoft.com/office/officeart/2005/8/layout/vList2"/>
    <dgm:cxn modelId="{2FB41386-9CE3-2F42-87E5-064FBD65EA06}" type="presParOf" srcId="{C3C6904C-064B-F649-8643-9731DF59D21A}" destId="{14CBF86E-B69F-C546-818A-BC781742A6D6}" srcOrd="0" destOrd="0" presId="urn:microsoft.com/office/officeart/2005/8/layout/vList2"/>
    <dgm:cxn modelId="{B0FEDA7D-F0C4-4A45-BECF-D4D407F0EF6F}" type="presParOf" srcId="{C3C6904C-064B-F649-8643-9731DF59D21A}" destId="{36C91720-E611-6A46-9885-AB6968A96EAD}" srcOrd="1" destOrd="0" presId="urn:microsoft.com/office/officeart/2005/8/layout/vList2"/>
    <dgm:cxn modelId="{F7B76F15-EA92-9D49-8F42-BA23DB20791B}" type="presParOf" srcId="{C3C6904C-064B-F649-8643-9731DF59D21A}" destId="{399B2961-AD52-8348-9A59-E080370509E1}"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0EEBF92-F7BE-40D6-BD45-2C9E5FCF4E29}" type="doc">
      <dgm:prSet loTypeId="urn:microsoft.com/office/officeart/2016/7/layout/RepeatingBendingProcessNew" loCatId="process" qsTypeId="urn:microsoft.com/office/officeart/2005/8/quickstyle/simple1" qsCatId="simple" csTypeId="urn:microsoft.com/office/officeart/2005/8/colors/colorful2" csCatId="colorful" phldr="1"/>
      <dgm:spPr/>
      <dgm:t>
        <a:bodyPr/>
        <a:lstStyle/>
        <a:p>
          <a:endParaRPr lang="en-US"/>
        </a:p>
      </dgm:t>
    </dgm:pt>
    <dgm:pt modelId="{BA98AEA2-F1F1-4370-9E0A-92F1927FDE4F}">
      <dgm:prSet/>
      <dgm:spPr/>
      <dgm:t>
        <a:bodyPr/>
        <a:lstStyle/>
        <a:p>
          <a:r>
            <a:rPr lang="en-US" b="1"/>
            <a:t>Business Understanding</a:t>
          </a:r>
        </a:p>
        <a:p>
          <a:r>
            <a:rPr lang="en-US"/>
            <a:t>Describes &amp; clarifies the problem and helps learn more about the problem domain. Helps identify objectives and the type of data needed.</a:t>
          </a:r>
        </a:p>
      </dgm:t>
    </dgm:pt>
    <dgm:pt modelId="{DCCF4EAB-A2D7-4EDA-9BA6-3B35209DA90E}" type="parTrans" cxnId="{CCE61175-236E-4888-93B0-F59D139A80EF}">
      <dgm:prSet/>
      <dgm:spPr/>
      <dgm:t>
        <a:bodyPr/>
        <a:lstStyle/>
        <a:p>
          <a:endParaRPr lang="en-US"/>
        </a:p>
      </dgm:t>
    </dgm:pt>
    <dgm:pt modelId="{DB5B703D-71EF-40DF-B52D-2EF77FEC6640}" type="sibTrans" cxnId="{CCE61175-236E-4888-93B0-F59D139A80EF}">
      <dgm:prSet/>
      <dgm:spPr/>
      <dgm:t>
        <a:bodyPr/>
        <a:lstStyle/>
        <a:p>
          <a:endParaRPr lang="en-US"/>
        </a:p>
      </dgm:t>
    </dgm:pt>
    <dgm:pt modelId="{E01906C6-B1C4-4A41-A1B9-D8F2755F9711}">
      <dgm:prSet/>
      <dgm:spPr/>
      <dgm:t>
        <a:bodyPr/>
        <a:lstStyle/>
        <a:p>
          <a:r>
            <a:rPr lang="en-US" b="1"/>
            <a:t>Data Understanding &amp; Preparation</a:t>
          </a:r>
        </a:p>
        <a:p>
          <a:r>
            <a:rPr lang="en-US"/>
            <a:t> Search for data. Creates SQL code to download. Creates data dictionaries if not available. Generates cleaning and transformation code. Can attempt to clean the data if needed. Automates EDA, creates summary tables, visualizes data. Helps brainstorm on data. Suggests questions.</a:t>
          </a:r>
        </a:p>
      </dgm:t>
    </dgm:pt>
    <dgm:pt modelId="{E5D7ED83-3AA0-49D6-889B-6AE84ED82797}" type="parTrans" cxnId="{3B722DC3-5463-40EF-A88E-88C86FAC978A}">
      <dgm:prSet/>
      <dgm:spPr/>
      <dgm:t>
        <a:bodyPr/>
        <a:lstStyle/>
        <a:p>
          <a:endParaRPr lang="en-US"/>
        </a:p>
      </dgm:t>
    </dgm:pt>
    <dgm:pt modelId="{25C12050-1029-44B4-837E-8180B35B95D4}" type="sibTrans" cxnId="{3B722DC3-5463-40EF-A88E-88C86FAC978A}">
      <dgm:prSet/>
      <dgm:spPr/>
      <dgm:t>
        <a:bodyPr/>
        <a:lstStyle/>
        <a:p>
          <a:endParaRPr lang="en-US"/>
        </a:p>
      </dgm:t>
    </dgm:pt>
    <dgm:pt modelId="{50591E66-E8E3-4CF3-B1D8-6A0461E8B834}">
      <dgm:prSet/>
      <dgm:spPr/>
      <dgm:t>
        <a:bodyPr/>
        <a:lstStyle/>
        <a:p>
          <a:r>
            <a:rPr lang="en-US" b="1"/>
            <a:t>Modeling &amp; Evaluation</a:t>
          </a:r>
        </a:p>
        <a:p>
          <a:r>
            <a:rPr lang="en-US"/>
            <a:t>Assists with model selection, code, and tuning. Suggests model performance metrics &amp; interprets the metrics. Helps assess initial objectives and model results &amp; achievements. Mission accomplished?</a:t>
          </a:r>
        </a:p>
      </dgm:t>
    </dgm:pt>
    <dgm:pt modelId="{DEA4D8FA-7AC9-4455-B751-E9FDEBD7813C}" type="parTrans" cxnId="{F3C3B2F4-44E0-4CB0-8005-60CBF109B4BA}">
      <dgm:prSet/>
      <dgm:spPr/>
      <dgm:t>
        <a:bodyPr/>
        <a:lstStyle/>
        <a:p>
          <a:endParaRPr lang="en-US"/>
        </a:p>
      </dgm:t>
    </dgm:pt>
    <dgm:pt modelId="{7533673A-75D3-4F23-8CE1-BB2C4632F97B}" type="sibTrans" cxnId="{F3C3B2F4-44E0-4CB0-8005-60CBF109B4BA}">
      <dgm:prSet/>
      <dgm:spPr/>
      <dgm:t>
        <a:bodyPr/>
        <a:lstStyle/>
        <a:p>
          <a:endParaRPr lang="en-US"/>
        </a:p>
      </dgm:t>
    </dgm:pt>
    <dgm:pt modelId="{F4E63E43-CE0D-4CEC-8EC4-674447BDA8BA}">
      <dgm:prSet/>
      <dgm:spPr/>
      <dgm:t>
        <a:bodyPr/>
        <a:lstStyle/>
        <a:p>
          <a:r>
            <a:rPr lang="en-US" b="1"/>
            <a:t>Deployment &amp; Reporting</a:t>
          </a:r>
        </a:p>
        <a:p>
          <a:r>
            <a:rPr lang="en-US"/>
            <a:t> Creates documentation and business reports. Generates app/deployment code.</a:t>
          </a:r>
        </a:p>
      </dgm:t>
    </dgm:pt>
    <dgm:pt modelId="{AF751937-C94E-4C32-B801-C4B1DD5316DB}" type="parTrans" cxnId="{B4B75069-D44C-4F09-85D0-FC0C9F3AB7FA}">
      <dgm:prSet/>
      <dgm:spPr/>
      <dgm:t>
        <a:bodyPr/>
        <a:lstStyle/>
        <a:p>
          <a:endParaRPr lang="en-US"/>
        </a:p>
      </dgm:t>
    </dgm:pt>
    <dgm:pt modelId="{A3745FAA-20B6-438F-8D5F-E2496495A881}" type="sibTrans" cxnId="{B4B75069-D44C-4F09-85D0-FC0C9F3AB7FA}">
      <dgm:prSet/>
      <dgm:spPr/>
      <dgm:t>
        <a:bodyPr/>
        <a:lstStyle/>
        <a:p>
          <a:endParaRPr lang="en-US"/>
        </a:p>
      </dgm:t>
    </dgm:pt>
    <dgm:pt modelId="{2711FE43-7888-1D40-9DA1-FF966AD5E168}" type="pres">
      <dgm:prSet presAssocID="{D0EEBF92-F7BE-40D6-BD45-2C9E5FCF4E29}" presName="Name0" presStyleCnt="0">
        <dgm:presLayoutVars>
          <dgm:dir/>
          <dgm:resizeHandles val="exact"/>
        </dgm:presLayoutVars>
      </dgm:prSet>
      <dgm:spPr/>
    </dgm:pt>
    <dgm:pt modelId="{46FF741D-5CBA-7347-9486-B21A58865DFC}" type="pres">
      <dgm:prSet presAssocID="{BA98AEA2-F1F1-4370-9E0A-92F1927FDE4F}" presName="node" presStyleLbl="node1" presStyleIdx="0" presStyleCnt="4" custScaleX="129608" custScaleY="149823">
        <dgm:presLayoutVars>
          <dgm:bulletEnabled val="1"/>
        </dgm:presLayoutVars>
      </dgm:prSet>
      <dgm:spPr/>
    </dgm:pt>
    <dgm:pt modelId="{4E7C25F8-592F-5744-A878-99EC4DAA78AE}" type="pres">
      <dgm:prSet presAssocID="{DB5B703D-71EF-40DF-B52D-2EF77FEC6640}" presName="sibTrans" presStyleLbl="sibTrans1D1" presStyleIdx="0" presStyleCnt="3"/>
      <dgm:spPr/>
    </dgm:pt>
    <dgm:pt modelId="{5971E72C-FA3E-6B40-9139-40C12D53B128}" type="pres">
      <dgm:prSet presAssocID="{DB5B703D-71EF-40DF-B52D-2EF77FEC6640}" presName="connectorText" presStyleLbl="sibTrans1D1" presStyleIdx="0" presStyleCnt="3"/>
      <dgm:spPr/>
    </dgm:pt>
    <dgm:pt modelId="{B3454036-9B35-F84C-91B8-7B7B6745CB15}" type="pres">
      <dgm:prSet presAssocID="{E01906C6-B1C4-4A41-A1B9-D8F2755F9711}" presName="node" presStyleLbl="node1" presStyleIdx="1" presStyleCnt="4" custScaleX="193212" custScaleY="153128">
        <dgm:presLayoutVars>
          <dgm:bulletEnabled val="1"/>
        </dgm:presLayoutVars>
      </dgm:prSet>
      <dgm:spPr/>
    </dgm:pt>
    <dgm:pt modelId="{AE494FF8-7D44-2C46-9B2B-E94399FDB5E9}" type="pres">
      <dgm:prSet presAssocID="{25C12050-1029-44B4-837E-8180B35B95D4}" presName="sibTrans" presStyleLbl="sibTrans1D1" presStyleIdx="1" presStyleCnt="3"/>
      <dgm:spPr/>
    </dgm:pt>
    <dgm:pt modelId="{7F935E70-6EBA-E24D-ADDC-405203CE6D02}" type="pres">
      <dgm:prSet presAssocID="{25C12050-1029-44B4-837E-8180B35B95D4}" presName="connectorText" presStyleLbl="sibTrans1D1" presStyleIdx="1" presStyleCnt="3"/>
      <dgm:spPr/>
    </dgm:pt>
    <dgm:pt modelId="{8E09946A-91FF-C54A-92AD-0A484DC65DB1}" type="pres">
      <dgm:prSet presAssocID="{50591E66-E8E3-4CF3-B1D8-6A0461E8B834}" presName="node" presStyleLbl="node1" presStyleIdx="2" presStyleCnt="4" custScaleX="223524">
        <dgm:presLayoutVars>
          <dgm:bulletEnabled val="1"/>
        </dgm:presLayoutVars>
      </dgm:prSet>
      <dgm:spPr/>
    </dgm:pt>
    <dgm:pt modelId="{5571924A-BDD6-554B-9BD9-B900954E9CAF}" type="pres">
      <dgm:prSet presAssocID="{7533673A-75D3-4F23-8CE1-BB2C4632F97B}" presName="sibTrans" presStyleLbl="sibTrans1D1" presStyleIdx="2" presStyleCnt="3"/>
      <dgm:spPr/>
    </dgm:pt>
    <dgm:pt modelId="{FD2EF446-7ADB-A44A-8677-AB7EA62DC8C4}" type="pres">
      <dgm:prSet presAssocID="{7533673A-75D3-4F23-8CE1-BB2C4632F97B}" presName="connectorText" presStyleLbl="sibTrans1D1" presStyleIdx="2" presStyleCnt="3"/>
      <dgm:spPr/>
    </dgm:pt>
    <dgm:pt modelId="{E05FEEF3-E151-7B4D-B2E2-29C1886520AC}" type="pres">
      <dgm:prSet presAssocID="{F4E63E43-CE0D-4CEC-8EC4-674447BDA8BA}" presName="node" presStyleLbl="node1" presStyleIdx="3" presStyleCnt="4">
        <dgm:presLayoutVars>
          <dgm:bulletEnabled val="1"/>
        </dgm:presLayoutVars>
      </dgm:prSet>
      <dgm:spPr/>
    </dgm:pt>
  </dgm:ptLst>
  <dgm:cxnLst>
    <dgm:cxn modelId="{DB045B0B-79EC-014D-851F-53DC3CDE470E}" type="presOf" srcId="{E01906C6-B1C4-4A41-A1B9-D8F2755F9711}" destId="{B3454036-9B35-F84C-91B8-7B7B6745CB15}" srcOrd="0" destOrd="0" presId="urn:microsoft.com/office/officeart/2016/7/layout/RepeatingBendingProcessNew"/>
    <dgm:cxn modelId="{16D6F70B-5475-B047-9305-ABAD61A052E6}" type="presOf" srcId="{BA98AEA2-F1F1-4370-9E0A-92F1927FDE4F}" destId="{46FF741D-5CBA-7347-9486-B21A58865DFC}" srcOrd="0" destOrd="0" presId="urn:microsoft.com/office/officeart/2016/7/layout/RepeatingBendingProcessNew"/>
    <dgm:cxn modelId="{5116F41D-45A9-5F4C-813E-185B2ED67E91}" type="presOf" srcId="{25C12050-1029-44B4-837E-8180B35B95D4}" destId="{7F935E70-6EBA-E24D-ADDC-405203CE6D02}" srcOrd="1" destOrd="0" presId="urn:microsoft.com/office/officeart/2016/7/layout/RepeatingBendingProcessNew"/>
    <dgm:cxn modelId="{B6902A46-E941-2949-92D7-005F332FD2CA}" type="presOf" srcId="{DB5B703D-71EF-40DF-B52D-2EF77FEC6640}" destId="{5971E72C-FA3E-6B40-9139-40C12D53B128}" srcOrd="1" destOrd="0" presId="urn:microsoft.com/office/officeart/2016/7/layout/RepeatingBendingProcessNew"/>
    <dgm:cxn modelId="{774D2064-4BED-CD4C-A677-DED42045DBC9}" type="presOf" srcId="{D0EEBF92-F7BE-40D6-BD45-2C9E5FCF4E29}" destId="{2711FE43-7888-1D40-9DA1-FF966AD5E168}" srcOrd="0" destOrd="0" presId="urn:microsoft.com/office/officeart/2016/7/layout/RepeatingBendingProcessNew"/>
    <dgm:cxn modelId="{B4B75069-D44C-4F09-85D0-FC0C9F3AB7FA}" srcId="{D0EEBF92-F7BE-40D6-BD45-2C9E5FCF4E29}" destId="{F4E63E43-CE0D-4CEC-8EC4-674447BDA8BA}" srcOrd="3" destOrd="0" parTransId="{AF751937-C94E-4C32-B801-C4B1DD5316DB}" sibTransId="{A3745FAA-20B6-438F-8D5F-E2496495A881}"/>
    <dgm:cxn modelId="{02A30173-B453-D545-8DEA-210EB1A3B136}" type="presOf" srcId="{25C12050-1029-44B4-837E-8180B35B95D4}" destId="{AE494FF8-7D44-2C46-9B2B-E94399FDB5E9}" srcOrd="0" destOrd="0" presId="urn:microsoft.com/office/officeart/2016/7/layout/RepeatingBendingProcessNew"/>
    <dgm:cxn modelId="{CCE61175-236E-4888-93B0-F59D139A80EF}" srcId="{D0EEBF92-F7BE-40D6-BD45-2C9E5FCF4E29}" destId="{BA98AEA2-F1F1-4370-9E0A-92F1927FDE4F}" srcOrd="0" destOrd="0" parTransId="{DCCF4EAB-A2D7-4EDA-9BA6-3B35209DA90E}" sibTransId="{DB5B703D-71EF-40DF-B52D-2EF77FEC6640}"/>
    <dgm:cxn modelId="{EADC2B84-B3A7-444F-B321-B13F5CF2F594}" type="presOf" srcId="{DB5B703D-71EF-40DF-B52D-2EF77FEC6640}" destId="{4E7C25F8-592F-5744-A878-99EC4DAA78AE}" srcOrd="0" destOrd="0" presId="urn:microsoft.com/office/officeart/2016/7/layout/RepeatingBendingProcessNew"/>
    <dgm:cxn modelId="{C3D80799-5206-C14F-989C-F4F2D49DB85E}" type="presOf" srcId="{F4E63E43-CE0D-4CEC-8EC4-674447BDA8BA}" destId="{E05FEEF3-E151-7B4D-B2E2-29C1886520AC}" srcOrd="0" destOrd="0" presId="urn:microsoft.com/office/officeart/2016/7/layout/RepeatingBendingProcessNew"/>
    <dgm:cxn modelId="{3B722DC3-5463-40EF-A88E-88C86FAC978A}" srcId="{D0EEBF92-F7BE-40D6-BD45-2C9E5FCF4E29}" destId="{E01906C6-B1C4-4A41-A1B9-D8F2755F9711}" srcOrd="1" destOrd="0" parTransId="{E5D7ED83-3AA0-49D6-889B-6AE84ED82797}" sibTransId="{25C12050-1029-44B4-837E-8180B35B95D4}"/>
    <dgm:cxn modelId="{C4C840C6-CEC8-9C4F-BBCF-31F4511E4A1F}" type="presOf" srcId="{7533673A-75D3-4F23-8CE1-BB2C4632F97B}" destId="{FD2EF446-7ADB-A44A-8677-AB7EA62DC8C4}" srcOrd="1" destOrd="0" presId="urn:microsoft.com/office/officeart/2016/7/layout/RepeatingBendingProcessNew"/>
    <dgm:cxn modelId="{48E928DB-376B-5B4A-909B-85C6B1E4653A}" type="presOf" srcId="{50591E66-E8E3-4CF3-B1D8-6A0461E8B834}" destId="{8E09946A-91FF-C54A-92AD-0A484DC65DB1}" srcOrd="0" destOrd="0" presId="urn:microsoft.com/office/officeart/2016/7/layout/RepeatingBendingProcessNew"/>
    <dgm:cxn modelId="{F3C3B2F4-44E0-4CB0-8005-60CBF109B4BA}" srcId="{D0EEBF92-F7BE-40D6-BD45-2C9E5FCF4E29}" destId="{50591E66-E8E3-4CF3-B1D8-6A0461E8B834}" srcOrd="2" destOrd="0" parTransId="{DEA4D8FA-7AC9-4455-B751-E9FDEBD7813C}" sibTransId="{7533673A-75D3-4F23-8CE1-BB2C4632F97B}"/>
    <dgm:cxn modelId="{927726FF-4044-9342-9BF8-19D109BF8022}" type="presOf" srcId="{7533673A-75D3-4F23-8CE1-BB2C4632F97B}" destId="{5571924A-BDD6-554B-9BD9-B900954E9CAF}" srcOrd="0" destOrd="0" presId="urn:microsoft.com/office/officeart/2016/7/layout/RepeatingBendingProcessNew"/>
    <dgm:cxn modelId="{EE17D97A-7535-4748-A192-3B2A941AF879}" type="presParOf" srcId="{2711FE43-7888-1D40-9DA1-FF966AD5E168}" destId="{46FF741D-5CBA-7347-9486-B21A58865DFC}" srcOrd="0" destOrd="0" presId="urn:microsoft.com/office/officeart/2016/7/layout/RepeatingBendingProcessNew"/>
    <dgm:cxn modelId="{EC244552-91BC-0F4E-ACEC-27A1A4DF6089}" type="presParOf" srcId="{2711FE43-7888-1D40-9DA1-FF966AD5E168}" destId="{4E7C25F8-592F-5744-A878-99EC4DAA78AE}" srcOrd="1" destOrd="0" presId="urn:microsoft.com/office/officeart/2016/7/layout/RepeatingBendingProcessNew"/>
    <dgm:cxn modelId="{484AEB46-850E-CC4D-8AB5-9CB007E7EEAB}" type="presParOf" srcId="{4E7C25F8-592F-5744-A878-99EC4DAA78AE}" destId="{5971E72C-FA3E-6B40-9139-40C12D53B128}" srcOrd="0" destOrd="0" presId="urn:microsoft.com/office/officeart/2016/7/layout/RepeatingBendingProcessNew"/>
    <dgm:cxn modelId="{A3B30FA2-72E4-FD46-BC30-EF957885B85B}" type="presParOf" srcId="{2711FE43-7888-1D40-9DA1-FF966AD5E168}" destId="{B3454036-9B35-F84C-91B8-7B7B6745CB15}" srcOrd="2" destOrd="0" presId="urn:microsoft.com/office/officeart/2016/7/layout/RepeatingBendingProcessNew"/>
    <dgm:cxn modelId="{FCC6918D-3453-2C49-A4CE-F444D99A2EFA}" type="presParOf" srcId="{2711FE43-7888-1D40-9DA1-FF966AD5E168}" destId="{AE494FF8-7D44-2C46-9B2B-E94399FDB5E9}" srcOrd="3" destOrd="0" presId="urn:microsoft.com/office/officeart/2016/7/layout/RepeatingBendingProcessNew"/>
    <dgm:cxn modelId="{995A3517-AFC5-F74E-8B2D-0AE52818B652}" type="presParOf" srcId="{AE494FF8-7D44-2C46-9B2B-E94399FDB5E9}" destId="{7F935E70-6EBA-E24D-ADDC-405203CE6D02}" srcOrd="0" destOrd="0" presId="urn:microsoft.com/office/officeart/2016/7/layout/RepeatingBendingProcessNew"/>
    <dgm:cxn modelId="{17934FE6-DA1F-484A-8D81-C6BAB766C23C}" type="presParOf" srcId="{2711FE43-7888-1D40-9DA1-FF966AD5E168}" destId="{8E09946A-91FF-C54A-92AD-0A484DC65DB1}" srcOrd="4" destOrd="0" presId="urn:microsoft.com/office/officeart/2016/7/layout/RepeatingBendingProcessNew"/>
    <dgm:cxn modelId="{A349DF15-0365-E74E-B055-314A23C63FB8}" type="presParOf" srcId="{2711FE43-7888-1D40-9DA1-FF966AD5E168}" destId="{5571924A-BDD6-554B-9BD9-B900954E9CAF}" srcOrd="5" destOrd="0" presId="urn:microsoft.com/office/officeart/2016/7/layout/RepeatingBendingProcessNew"/>
    <dgm:cxn modelId="{DC83E050-356E-0A4A-8F2D-C5D1C5083FA9}" type="presParOf" srcId="{5571924A-BDD6-554B-9BD9-B900954E9CAF}" destId="{FD2EF446-7ADB-A44A-8677-AB7EA62DC8C4}" srcOrd="0" destOrd="0" presId="urn:microsoft.com/office/officeart/2016/7/layout/RepeatingBendingProcessNew"/>
    <dgm:cxn modelId="{F41E1492-0BAD-E744-9D61-283C70AFE8E7}" type="presParOf" srcId="{2711FE43-7888-1D40-9DA1-FF966AD5E168}" destId="{E05FEEF3-E151-7B4D-B2E2-29C1886520AC}" srcOrd="6"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CBF86E-B69F-C546-818A-BC781742A6D6}">
      <dsp:nvSpPr>
        <dsp:cNvPr id="0" name=""/>
        <dsp:cNvSpPr/>
      </dsp:nvSpPr>
      <dsp:spPr>
        <a:xfrm>
          <a:off x="0" y="39450"/>
          <a:ext cx="5175384" cy="268397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CRISP-DM is Cross Industry Standard Process for Data Mining. A framework for data mining and analytics projects.</a:t>
          </a:r>
        </a:p>
      </dsp:txBody>
      <dsp:txXfrm>
        <a:off x="131021" y="170471"/>
        <a:ext cx="4913342" cy="2421937"/>
      </dsp:txXfrm>
    </dsp:sp>
    <dsp:sp modelId="{399B2961-AD52-8348-9A59-E080370509E1}">
      <dsp:nvSpPr>
        <dsp:cNvPr id="0" name=""/>
        <dsp:cNvSpPr/>
      </dsp:nvSpPr>
      <dsp:spPr>
        <a:xfrm>
          <a:off x="0" y="2812710"/>
          <a:ext cx="5175384" cy="2683979"/>
        </a:xfrm>
        <a:prstGeom prst="roundRect">
          <a:avLst/>
        </a:prstGeom>
        <a:solidFill>
          <a:schemeClr val="accent2">
            <a:hueOff val="4681519"/>
            <a:satOff val="-5839"/>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Ensures a structured and flexible approach to solving business problems, based on the scientific method</a:t>
          </a:r>
        </a:p>
      </dsp:txBody>
      <dsp:txXfrm>
        <a:off x="131021" y="2943731"/>
        <a:ext cx="4913342" cy="24219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7C25F8-592F-5744-A878-99EC4DAA78AE}">
      <dsp:nvSpPr>
        <dsp:cNvPr id="0" name=""/>
        <dsp:cNvSpPr/>
      </dsp:nvSpPr>
      <dsp:spPr>
        <a:xfrm>
          <a:off x="2948029" y="1742344"/>
          <a:ext cx="492856" cy="91440"/>
        </a:xfrm>
        <a:custGeom>
          <a:avLst/>
          <a:gdLst/>
          <a:ahLst/>
          <a:cxnLst/>
          <a:rect l="0" t="0" r="0" b="0"/>
          <a:pathLst>
            <a:path>
              <a:moveTo>
                <a:pt x="0" y="45720"/>
              </a:moveTo>
              <a:lnTo>
                <a:pt x="492856"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81371" y="1785447"/>
        <a:ext cx="26172" cy="5234"/>
      </dsp:txXfrm>
    </dsp:sp>
    <dsp:sp modelId="{46FF741D-5CBA-7347-9486-B21A58865DFC}">
      <dsp:nvSpPr>
        <dsp:cNvPr id="0" name=""/>
        <dsp:cNvSpPr/>
      </dsp:nvSpPr>
      <dsp:spPr>
        <a:xfrm>
          <a:off x="83" y="765118"/>
          <a:ext cx="2949746" cy="204589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1521" tIns="117061" rIns="111521" bIns="117061" numCol="1" spcCol="1270" anchor="ctr" anchorCtr="0">
          <a:noAutofit/>
        </a:bodyPr>
        <a:lstStyle/>
        <a:p>
          <a:pPr marL="0" lvl="0" indent="0" algn="ctr" defTabSz="577850">
            <a:lnSpc>
              <a:spcPct val="90000"/>
            </a:lnSpc>
            <a:spcBef>
              <a:spcPct val="0"/>
            </a:spcBef>
            <a:spcAft>
              <a:spcPct val="35000"/>
            </a:spcAft>
            <a:buNone/>
          </a:pPr>
          <a:r>
            <a:rPr lang="en-US" sz="1300" b="1" kern="1200"/>
            <a:t>Business Understanding</a:t>
          </a:r>
        </a:p>
        <a:p>
          <a:pPr marL="0" lvl="0" indent="0" algn="ctr" defTabSz="577850">
            <a:lnSpc>
              <a:spcPct val="90000"/>
            </a:lnSpc>
            <a:spcBef>
              <a:spcPct val="0"/>
            </a:spcBef>
            <a:spcAft>
              <a:spcPct val="35000"/>
            </a:spcAft>
            <a:buNone/>
          </a:pPr>
          <a:r>
            <a:rPr lang="en-US" sz="1300" kern="1200"/>
            <a:t>Describes &amp; clarifies the problem and helps learn more about the problem domain. Helps identify objectives and the type of data needed.</a:t>
          </a:r>
        </a:p>
      </dsp:txBody>
      <dsp:txXfrm>
        <a:off x="83" y="765118"/>
        <a:ext cx="2949746" cy="2045891"/>
      </dsp:txXfrm>
    </dsp:sp>
    <dsp:sp modelId="{AE494FF8-7D44-2C46-9B2B-E94399FDB5E9}">
      <dsp:nvSpPr>
        <dsp:cNvPr id="0" name=""/>
        <dsp:cNvSpPr/>
      </dsp:nvSpPr>
      <dsp:spPr>
        <a:xfrm>
          <a:off x="2543672" y="2831775"/>
          <a:ext cx="3128267" cy="492856"/>
        </a:xfrm>
        <a:custGeom>
          <a:avLst/>
          <a:gdLst/>
          <a:ahLst/>
          <a:cxnLst/>
          <a:rect l="0" t="0" r="0" b="0"/>
          <a:pathLst>
            <a:path>
              <a:moveTo>
                <a:pt x="3128267" y="0"/>
              </a:moveTo>
              <a:lnTo>
                <a:pt x="3128267" y="263528"/>
              </a:lnTo>
              <a:lnTo>
                <a:pt x="0" y="263528"/>
              </a:lnTo>
              <a:lnTo>
                <a:pt x="0" y="492856"/>
              </a:lnTo>
            </a:path>
          </a:pathLst>
        </a:custGeom>
        <a:noFill/>
        <a:ln w="9525" cap="flat" cmpd="sng" algn="ctr">
          <a:solidFill>
            <a:schemeClr val="accent2">
              <a:hueOff val="2340759"/>
              <a:satOff val="-2919"/>
              <a:lumOff val="686"/>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028512" y="3075586"/>
        <a:ext cx="158588" cy="5234"/>
      </dsp:txXfrm>
    </dsp:sp>
    <dsp:sp modelId="{B3454036-9B35-F84C-91B8-7B7B6745CB15}">
      <dsp:nvSpPr>
        <dsp:cNvPr id="0" name=""/>
        <dsp:cNvSpPr/>
      </dsp:nvSpPr>
      <dsp:spPr>
        <a:xfrm>
          <a:off x="3473285" y="742553"/>
          <a:ext cx="4397308" cy="2091022"/>
        </a:xfrm>
        <a:prstGeom prst="rect">
          <a:avLst/>
        </a:prstGeom>
        <a:solidFill>
          <a:schemeClr val="accent2">
            <a:hueOff val="1560506"/>
            <a:satOff val="-1946"/>
            <a:lumOff val="45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1521" tIns="117061" rIns="111521" bIns="117061" numCol="1" spcCol="1270" anchor="ctr" anchorCtr="0">
          <a:noAutofit/>
        </a:bodyPr>
        <a:lstStyle/>
        <a:p>
          <a:pPr marL="0" lvl="0" indent="0" algn="ctr" defTabSz="533400">
            <a:lnSpc>
              <a:spcPct val="90000"/>
            </a:lnSpc>
            <a:spcBef>
              <a:spcPct val="0"/>
            </a:spcBef>
            <a:spcAft>
              <a:spcPct val="35000"/>
            </a:spcAft>
            <a:buNone/>
          </a:pPr>
          <a:r>
            <a:rPr lang="en-US" sz="1200" b="1" kern="1200"/>
            <a:t>Data Understanding &amp; Preparation</a:t>
          </a:r>
        </a:p>
        <a:p>
          <a:pPr marL="0" lvl="0" indent="0" algn="ctr" defTabSz="533400">
            <a:lnSpc>
              <a:spcPct val="90000"/>
            </a:lnSpc>
            <a:spcBef>
              <a:spcPct val="0"/>
            </a:spcBef>
            <a:spcAft>
              <a:spcPct val="35000"/>
            </a:spcAft>
            <a:buNone/>
          </a:pPr>
          <a:r>
            <a:rPr lang="en-US" sz="1200" kern="1200"/>
            <a:t> Search for data. Creates SQL code to download. Creates data dictionaries if not available. Generates cleaning and transformation code. Can attempt to clean the data if needed. Automates EDA, creates summary tables, visualizes data. Helps brainstorm on data. Suggests questions.</a:t>
          </a:r>
        </a:p>
      </dsp:txBody>
      <dsp:txXfrm>
        <a:off x="3473285" y="742553"/>
        <a:ext cx="4397308" cy="2091022"/>
      </dsp:txXfrm>
    </dsp:sp>
    <dsp:sp modelId="{5571924A-BDD6-554B-9BD9-B900954E9CAF}">
      <dsp:nvSpPr>
        <dsp:cNvPr id="0" name=""/>
        <dsp:cNvSpPr/>
      </dsp:nvSpPr>
      <dsp:spPr>
        <a:xfrm>
          <a:off x="5085461" y="3994082"/>
          <a:ext cx="492856" cy="91440"/>
        </a:xfrm>
        <a:custGeom>
          <a:avLst/>
          <a:gdLst/>
          <a:ahLst/>
          <a:cxnLst/>
          <a:rect l="0" t="0" r="0" b="0"/>
          <a:pathLst>
            <a:path>
              <a:moveTo>
                <a:pt x="0" y="45720"/>
              </a:moveTo>
              <a:lnTo>
                <a:pt x="492856" y="45720"/>
              </a:lnTo>
            </a:path>
          </a:pathLst>
        </a:custGeom>
        <a:noFill/>
        <a:ln w="9525" cap="flat" cmpd="sng" algn="ctr">
          <a:solidFill>
            <a:schemeClr val="accent2">
              <a:hueOff val="4681519"/>
              <a:satOff val="-5839"/>
              <a:lumOff val="1373"/>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318803" y="4037184"/>
        <a:ext cx="26172" cy="5234"/>
      </dsp:txXfrm>
    </dsp:sp>
    <dsp:sp modelId="{8E09946A-91FF-C54A-92AD-0A484DC65DB1}">
      <dsp:nvSpPr>
        <dsp:cNvPr id="0" name=""/>
        <dsp:cNvSpPr/>
      </dsp:nvSpPr>
      <dsp:spPr>
        <a:xfrm>
          <a:off x="83" y="3357032"/>
          <a:ext cx="5087178" cy="1365538"/>
        </a:xfrm>
        <a:prstGeom prst="rect">
          <a:avLst/>
        </a:prstGeom>
        <a:solidFill>
          <a:schemeClr val="accent2">
            <a:hueOff val="3121013"/>
            <a:satOff val="-3893"/>
            <a:lumOff val="9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1521" tIns="117061" rIns="111521" bIns="117061" numCol="1" spcCol="1270" anchor="ctr" anchorCtr="0">
          <a:noAutofit/>
        </a:bodyPr>
        <a:lstStyle/>
        <a:p>
          <a:pPr marL="0" lvl="0" indent="0" algn="ctr" defTabSz="533400">
            <a:lnSpc>
              <a:spcPct val="90000"/>
            </a:lnSpc>
            <a:spcBef>
              <a:spcPct val="0"/>
            </a:spcBef>
            <a:spcAft>
              <a:spcPct val="35000"/>
            </a:spcAft>
            <a:buNone/>
          </a:pPr>
          <a:r>
            <a:rPr lang="en-US" sz="1200" b="1" kern="1200"/>
            <a:t>Modeling &amp; Evaluation</a:t>
          </a:r>
        </a:p>
        <a:p>
          <a:pPr marL="0" lvl="0" indent="0" algn="ctr" defTabSz="533400">
            <a:lnSpc>
              <a:spcPct val="90000"/>
            </a:lnSpc>
            <a:spcBef>
              <a:spcPct val="0"/>
            </a:spcBef>
            <a:spcAft>
              <a:spcPct val="35000"/>
            </a:spcAft>
            <a:buNone/>
          </a:pPr>
          <a:r>
            <a:rPr lang="en-US" sz="1200" kern="1200"/>
            <a:t>Assists with model selection, code, and tuning. Suggests model performance metrics &amp; interprets the metrics. Helps assess initial objectives and model results &amp; achievements. Mission accomplished?</a:t>
          </a:r>
        </a:p>
      </dsp:txBody>
      <dsp:txXfrm>
        <a:off x="83" y="3357032"/>
        <a:ext cx="5087178" cy="1365538"/>
      </dsp:txXfrm>
    </dsp:sp>
    <dsp:sp modelId="{E05FEEF3-E151-7B4D-B2E2-29C1886520AC}">
      <dsp:nvSpPr>
        <dsp:cNvPr id="0" name=""/>
        <dsp:cNvSpPr/>
      </dsp:nvSpPr>
      <dsp:spPr>
        <a:xfrm>
          <a:off x="5610718" y="3357032"/>
          <a:ext cx="2275898" cy="1365538"/>
        </a:xfrm>
        <a:prstGeom prst="rect">
          <a:avLst/>
        </a:prstGeom>
        <a:solidFill>
          <a:schemeClr val="accent2">
            <a:hueOff val="4681519"/>
            <a:satOff val="-5839"/>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1521" tIns="117061" rIns="111521" bIns="117061" numCol="1" spcCol="1270" anchor="ctr" anchorCtr="0">
          <a:noAutofit/>
        </a:bodyPr>
        <a:lstStyle/>
        <a:p>
          <a:pPr marL="0" lvl="0" indent="0" algn="ctr" defTabSz="533400">
            <a:lnSpc>
              <a:spcPct val="90000"/>
            </a:lnSpc>
            <a:spcBef>
              <a:spcPct val="0"/>
            </a:spcBef>
            <a:spcAft>
              <a:spcPct val="35000"/>
            </a:spcAft>
            <a:buNone/>
          </a:pPr>
          <a:r>
            <a:rPr lang="en-US" sz="1200" b="1" kern="1200"/>
            <a:t>Deployment &amp; Reporting</a:t>
          </a:r>
        </a:p>
        <a:p>
          <a:pPr marL="0" lvl="0" indent="0" algn="ctr" defTabSz="533400">
            <a:lnSpc>
              <a:spcPct val="90000"/>
            </a:lnSpc>
            <a:spcBef>
              <a:spcPct val="0"/>
            </a:spcBef>
            <a:spcAft>
              <a:spcPct val="35000"/>
            </a:spcAft>
            <a:buNone/>
          </a:pPr>
          <a:r>
            <a:rPr lang="en-US" sz="1200" kern="1200"/>
            <a:t> Creates documentation and business reports. Generates app/deployment code.</a:t>
          </a:r>
        </a:p>
      </dsp:txBody>
      <dsp:txXfrm>
        <a:off x="5610718" y="3357032"/>
        <a:ext cx="2275898" cy="136553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media1.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3/12/25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3/12/25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3/12/25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3/12/25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3/12/25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3/12/25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3/12/25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3/12/25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3/12/25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0E30439A-8A5B-46EC-8283-9B6B031D40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7"/>
            <a:ext cx="9144000" cy="6858000"/>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41640" y="-1720"/>
            <a:ext cx="8812530" cy="6840685"/>
          </a:xfrm>
          <a:prstGeom prst="rect">
            <a:avLst/>
          </a:prstGeom>
          <a:gradFill>
            <a:gsLst>
              <a:gs pos="21000">
                <a:schemeClr val="accent1">
                  <a:lumMod val="50000"/>
                  <a:alpha val="61000"/>
                </a:schemeClr>
              </a:gs>
              <a:gs pos="100000">
                <a:schemeClr val="accent1">
                  <a:alpha val="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4540" y="-1291"/>
            <a:ext cx="2706134" cy="6858864"/>
          </a:xfrm>
          <a:prstGeom prst="rect">
            <a:avLst/>
          </a:prstGeom>
          <a:gradFill>
            <a:gsLst>
              <a:gs pos="0">
                <a:schemeClr val="accent1">
                  <a:lumMod val="75000"/>
                  <a:alpha val="0"/>
                </a:schemeClr>
              </a:gs>
              <a:gs pos="99000">
                <a:srgbClr val="000000">
                  <a:alpha val="41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274173">
            <a:off x="3923854" y="1402819"/>
            <a:ext cx="4967533" cy="3741293"/>
          </a:xfrm>
          <a:prstGeom prst="ellipse">
            <a:avLst/>
          </a:prstGeom>
          <a:gradFill>
            <a:gsLst>
              <a:gs pos="0">
                <a:schemeClr val="accent1">
                  <a:alpha val="24000"/>
                </a:schemeClr>
              </a:gs>
              <a:gs pos="79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40148" y="818984"/>
            <a:ext cx="4947184" cy="3268520"/>
          </a:xfrm>
        </p:spPr>
        <p:txBody>
          <a:bodyPr>
            <a:normAutofit/>
          </a:bodyPr>
          <a:lstStyle/>
          <a:p>
            <a:pPr algn="r"/>
            <a:r>
              <a:rPr lang="en-US" sz="4200">
                <a:solidFill>
                  <a:srgbClr val="FFFFFF"/>
                </a:solidFill>
              </a:rPr>
              <a:t>Introduction to CRISP-DM Process with ChatGPT</a:t>
            </a:r>
            <a:br>
              <a:rPr lang="en-US" sz="4200">
                <a:solidFill>
                  <a:srgbClr val="FFFFFF"/>
                </a:solidFill>
              </a:rPr>
            </a:br>
            <a:r>
              <a:rPr lang="en-US" sz="4200">
                <a:solidFill>
                  <a:srgbClr val="FFFFFF"/>
                </a:solidFill>
              </a:rPr>
              <a:t>for Business Analytics</a:t>
            </a:r>
          </a:p>
        </p:txBody>
      </p:sp>
      <p:sp>
        <p:nvSpPr>
          <p:cNvPr id="71" name="Rectangle 70">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735" y="4480038"/>
            <a:ext cx="9134528" cy="2377962"/>
          </a:xfrm>
          <a:prstGeom prst="rect">
            <a:avLst/>
          </a:prstGeom>
          <a:gradFill>
            <a:gsLst>
              <a:gs pos="0">
                <a:schemeClr val="accent1">
                  <a:lumMod val="75000"/>
                  <a:alpha val="50000"/>
                </a:schemeClr>
              </a:gs>
              <a:gs pos="99000">
                <a:srgbClr val="000000">
                  <a:alpha val="34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448905" y="4797188"/>
            <a:ext cx="4538427" cy="1241828"/>
          </a:xfrm>
        </p:spPr>
        <p:txBody>
          <a:bodyPr>
            <a:normAutofit/>
          </a:bodyPr>
          <a:lstStyle/>
          <a:p>
            <a:pPr algn="r">
              <a:lnSpc>
                <a:spcPct val="90000"/>
              </a:lnSpc>
            </a:pPr>
            <a:r>
              <a:rPr lang="en-US" sz="2200">
                <a:solidFill>
                  <a:srgbClr val="FFFFFF"/>
                </a:solidFill>
              </a:rPr>
              <a:t>Dr. Ahmet Ozkul</a:t>
            </a:r>
          </a:p>
          <a:p>
            <a:pPr algn="r">
              <a:lnSpc>
                <a:spcPct val="90000"/>
              </a:lnSpc>
            </a:pPr>
            <a:r>
              <a:rPr lang="en-US" sz="2200">
                <a:solidFill>
                  <a:srgbClr val="FFFFFF"/>
                </a:solidFill>
              </a:rPr>
              <a:t>University of New Haven</a:t>
            </a:r>
          </a:p>
          <a:p>
            <a:pPr algn="r">
              <a:lnSpc>
                <a:spcPct val="90000"/>
              </a:lnSpc>
            </a:pPr>
            <a:r>
              <a:rPr lang="en-US" sz="2200">
                <a:solidFill>
                  <a:srgbClr val="FFFFFF"/>
                </a:solidFill>
              </a:rPr>
              <a:t>Connecticut</a:t>
            </a:r>
          </a:p>
        </p:txBody>
      </p:sp>
      <p:sp>
        <p:nvSpPr>
          <p:cNvPr id="72" name="Rectangle 71">
            <a:extLst>
              <a:ext uri="{FF2B5EF4-FFF2-40B4-BE49-F238E27FC236}">
                <a16:creationId xmlns:a16="http://schemas.microsoft.com/office/drawing/2014/main" id="{53947E58-F088-49F1-A3D1-DEA690192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368117" y="2081692"/>
            <a:ext cx="6857572" cy="2694194"/>
          </a:xfrm>
          <a:prstGeom prst="rect">
            <a:avLst/>
          </a:prstGeom>
          <a:gradFill>
            <a:gsLst>
              <a:gs pos="0">
                <a:schemeClr val="accent1">
                  <a:lumMod val="75000"/>
                  <a:alpha val="50000"/>
                </a:schemeClr>
              </a:gs>
              <a:gs pos="99000">
                <a:srgbClr val="000000">
                  <a:alpha val="0"/>
                </a:srgb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type="wd">
                                    <p:tmPct val="15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000"/>
                                  </p:stCondLst>
                                  <p:iterate type="wd">
                                    <p:tmPct val="15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6250" y="640823"/>
            <a:ext cx="2563994" cy="5583148"/>
          </a:xfrm>
        </p:spPr>
        <p:txBody>
          <a:bodyPr anchor="ctr">
            <a:normAutofit/>
          </a:bodyPr>
          <a:lstStyle/>
          <a:p>
            <a:r>
              <a:rPr lang="en-US" sz="4700"/>
              <a:t>CRISP-DM Overview</a:t>
            </a:r>
          </a:p>
        </p:txBody>
      </p:sp>
      <p:sp>
        <p:nvSpPr>
          <p:cNvPr id="1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44313" y="3465005"/>
            <a:ext cx="5410200" cy="13716"/>
          </a:xfrm>
          <a:custGeom>
            <a:avLst/>
            <a:gdLst>
              <a:gd name="connsiteX0" fmla="*/ 0 w 5410200"/>
              <a:gd name="connsiteY0" fmla="*/ 0 h 13716"/>
              <a:gd name="connsiteX1" fmla="*/ 568071 w 5410200"/>
              <a:gd name="connsiteY1" fmla="*/ 0 h 13716"/>
              <a:gd name="connsiteX2" fmla="*/ 1298448 w 5410200"/>
              <a:gd name="connsiteY2" fmla="*/ 0 h 13716"/>
              <a:gd name="connsiteX3" fmla="*/ 1920621 w 5410200"/>
              <a:gd name="connsiteY3" fmla="*/ 0 h 13716"/>
              <a:gd name="connsiteX4" fmla="*/ 2488692 w 5410200"/>
              <a:gd name="connsiteY4" fmla="*/ 0 h 13716"/>
              <a:gd name="connsiteX5" fmla="*/ 3219069 w 5410200"/>
              <a:gd name="connsiteY5" fmla="*/ 0 h 13716"/>
              <a:gd name="connsiteX6" fmla="*/ 3895344 w 5410200"/>
              <a:gd name="connsiteY6" fmla="*/ 0 h 13716"/>
              <a:gd name="connsiteX7" fmla="*/ 4571619 w 5410200"/>
              <a:gd name="connsiteY7" fmla="*/ 0 h 13716"/>
              <a:gd name="connsiteX8" fmla="*/ 5410200 w 5410200"/>
              <a:gd name="connsiteY8" fmla="*/ 0 h 13716"/>
              <a:gd name="connsiteX9" fmla="*/ 5410200 w 5410200"/>
              <a:gd name="connsiteY9" fmla="*/ 13716 h 13716"/>
              <a:gd name="connsiteX10" fmla="*/ 4842129 w 5410200"/>
              <a:gd name="connsiteY10" fmla="*/ 13716 h 13716"/>
              <a:gd name="connsiteX11" fmla="*/ 4328160 w 5410200"/>
              <a:gd name="connsiteY11" fmla="*/ 13716 h 13716"/>
              <a:gd name="connsiteX12" fmla="*/ 3597783 w 5410200"/>
              <a:gd name="connsiteY12" fmla="*/ 13716 h 13716"/>
              <a:gd name="connsiteX13" fmla="*/ 3029712 w 5410200"/>
              <a:gd name="connsiteY13" fmla="*/ 13716 h 13716"/>
              <a:gd name="connsiteX14" fmla="*/ 2299335 w 5410200"/>
              <a:gd name="connsiteY14" fmla="*/ 13716 h 13716"/>
              <a:gd name="connsiteX15" fmla="*/ 1514856 w 5410200"/>
              <a:gd name="connsiteY15" fmla="*/ 13716 h 13716"/>
              <a:gd name="connsiteX16" fmla="*/ 892683 w 5410200"/>
              <a:gd name="connsiteY16" fmla="*/ 13716 h 13716"/>
              <a:gd name="connsiteX17" fmla="*/ 0 w 5410200"/>
              <a:gd name="connsiteY17" fmla="*/ 13716 h 13716"/>
              <a:gd name="connsiteX18" fmla="*/ 0 w 5410200"/>
              <a:gd name="connsiteY18"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3716"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09587" y="2854"/>
                  <a:pt x="5409791" y="9451"/>
                  <a:pt x="5410200" y="13716"/>
                </a:cubicBezTo>
                <a:cubicBezTo>
                  <a:pt x="5139060" y="2179"/>
                  <a:pt x="5121593" y="26463"/>
                  <a:pt x="4842129" y="13716"/>
                </a:cubicBezTo>
                <a:cubicBezTo>
                  <a:pt x="4562665" y="969"/>
                  <a:pt x="4448273" y="4915"/>
                  <a:pt x="4328160" y="13716"/>
                </a:cubicBezTo>
                <a:cubicBezTo>
                  <a:pt x="4208047" y="22517"/>
                  <a:pt x="3760936" y="17995"/>
                  <a:pt x="3597783" y="13716"/>
                </a:cubicBezTo>
                <a:cubicBezTo>
                  <a:pt x="3434630" y="9437"/>
                  <a:pt x="3299718" y="28641"/>
                  <a:pt x="3029712" y="13716"/>
                </a:cubicBezTo>
                <a:cubicBezTo>
                  <a:pt x="2759706" y="-1209"/>
                  <a:pt x="2640159" y="22822"/>
                  <a:pt x="2299335" y="13716"/>
                </a:cubicBezTo>
                <a:cubicBezTo>
                  <a:pt x="1958511" y="4610"/>
                  <a:pt x="1801186" y="24413"/>
                  <a:pt x="1514856" y="13716"/>
                </a:cubicBezTo>
                <a:cubicBezTo>
                  <a:pt x="1228526" y="3019"/>
                  <a:pt x="1063509" y="-9877"/>
                  <a:pt x="892683" y="13716"/>
                </a:cubicBezTo>
                <a:cubicBezTo>
                  <a:pt x="721857" y="37309"/>
                  <a:pt x="186945" y="-25469"/>
                  <a:pt x="0" y="13716"/>
                </a:cubicBezTo>
                <a:cubicBezTo>
                  <a:pt x="-342" y="9537"/>
                  <a:pt x="-97" y="6817"/>
                  <a:pt x="0" y="0"/>
                </a:cubicBezTo>
                <a:close/>
              </a:path>
              <a:path w="5410200" h="13716"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10660" y="2787"/>
                  <a:pt x="5410166" y="9748"/>
                  <a:pt x="5410200" y="13716"/>
                </a:cubicBezTo>
                <a:cubicBezTo>
                  <a:pt x="5163327" y="36922"/>
                  <a:pt x="5008749" y="6121"/>
                  <a:pt x="4842129" y="13716"/>
                </a:cubicBezTo>
                <a:cubicBezTo>
                  <a:pt x="4675509" y="21311"/>
                  <a:pt x="4433401" y="-5187"/>
                  <a:pt x="4165854" y="13716"/>
                </a:cubicBezTo>
                <a:cubicBezTo>
                  <a:pt x="3898308" y="32619"/>
                  <a:pt x="3809032" y="-13282"/>
                  <a:pt x="3543681" y="13716"/>
                </a:cubicBezTo>
                <a:cubicBezTo>
                  <a:pt x="3278330" y="40714"/>
                  <a:pt x="3073876" y="-20489"/>
                  <a:pt x="2759202" y="13716"/>
                </a:cubicBezTo>
                <a:cubicBezTo>
                  <a:pt x="2444528" y="47921"/>
                  <a:pt x="2204144" y="-1200"/>
                  <a:pt x="1974723" y="13716"/>
                </a:cubicBezTo>
                <a:cubicBezTo>
                  <a:pt x="1745302" y="28632"/>
                  <a:pt x="1602335" y="26918"/>
                  <a:pt x="1406652" y="13716"/>
                </a:cubicBezTo>
                <a:cubicBezTo>
                  <a:pt x="1210969" y="514"/>
                  <a:pt x="923948" y="-1411"/>
                  <a:pt x="730377" y="13716"/>
                </a:cubicBezTo>
                <a:cubicBezTo>
                  <a:pt x="536806" y="28843"/>
                  <a:pt x="336496" y="-4713"/>
                  <a:pt x="0" y="13716"/>
                </a:cubicBezTo>
                <a:cubicBezTo>
                  <a:pt x="-535" y="9547"/>
                  <a:pt x="488" y="451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47D14806-555C-013C-3709-9450E55BFA9E}"/>
              </a:ext>
            </a:extLst>
          </p:cNvPr>
          <p:cNvGraphicFramePr>
            <a:graphicFrameLocks noGrp="1"/>
          </p:cNvGraphicFramePr>
          <p:nvPr>
            <p:ph idx="1"/>
            <p:extLst>
              <p:ext uri="{D42A27DB-BD31-4B8C-83A1-F6EECF244321}">
                <p14:modId xmlns:p14="http://schemas.microsoft.com/office/powerpoint/2010/main" val="3461068085"/>
              </p:ext>
            </p:extLst>
          </p:nvPr>
        </p:nvGraphicFramePr>
        <p:xfrm>
          <a:off x="3486013" y="640822"/>
          <a:ext cx="5175384"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04B1D59-57D1-41B4-B3FF-4EFC12BDCB9A}"/>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D2EE688-B214-1ABE-1038-4808F0482D01}"/>
              </a:ext>
            </a:extLst>
          </p:cNvPr>
          <p:cNvSpPr>
            <a:spLocks noGrp="1"/>
          </p:cNvSpPr>
          <p:nvPr>
            <p:ph type="title"/>
          </p:nvPr>
        </p:nvSpPr>
        <p:spPr>
          <a:xfrm>
            <a:off x="495030" y="2767106"/>
            <a:ext cx="2160621" cy="3071906"/>
          </a:xfrm>
        </p:spPr>
        <p:txBody>
          <a:bodyPr vert="horz" lIns="91440" tIns="45720" rIns="91440" bIns="45720" rtlCol="0" anchor="t">
            <a:normAutofit/>
          </a:bodyPr>
          <a:lstStyle/>
          <a:p>
            <a:pPr algn="l" defTabSz="914400">
              <a:lnSpc>
                <a:spcPct val="90000"/>
              </a:lnSpc>
            </a:pPr>
            <a:r>
              <a:rPr lang="en-US" sz="3500" kern="1200">
                <a:solidFill>
                  <a:srgbClr val="FFFFFF"/>
                </a:solidFill>
                <a:latin typeface="+mj-lt"/>
                <a:ea typeface="+mj-ea"/>
                <a:cs typeface="+mj-cs"/>
              </a:rPr>
              <a:t>CRISP-DM Process</a:t>
            </a:r>
          </a:p>
        </p:txBody>
      </p:sp>
      <p:sp>
        <p:nvSpPr>
          <p:cNvPr id="8" name="TextBox 7">
            <a:extLst>
              <a:ext uri="{FF2B5EF4-FFF2-40B4-BE49-F238E27FC236}">
                <a16:creationId xmlns:a16="http://schemas.microsoft.com/office/drawing/2014/main" id="{7A6999DA-D43B-9B24-C4D1-CADA43C81252}"/>
              </a:ext>
            </a:extLst>
          </p:cNvPr>
          <p:cNvSpPr txBox="1"/>
          <p:nvPr/>
        </p:nvSpPr>
        <p:spPr>
          <a:xfrm>
            <a:off x="419573" y="5162483"/>
            <a:ext cx="2189804" cy="1494117"/>
          </a:xfrm>
          <a:prstGeom prst="rect">
            <a:avLst/>
          </a:prstGeom>
        </p:spPr>
        <p:txBody>
          <a:bodyPr vert="horz" lIns="91440" tIns="45720" rIns="91440" bIns="45720" rtlCol="0" anchor="b">
            <a:normAutofit/>
          </a:bodyPr>
          <a:lstStyle/>
          <a:p>
            <a:pPr defTabSz="914400">
              <a:lnSpc>
                <a:spcPct val="90000"/>
              </a:lnSpc>
              <a:spcBef>
                <a:spcPts val="1000"/>
              </a:spcBef>
            </a:pPr>
            <a:r>
              <a:rPr lang="en-US" sz="1700" kern="1200">
                <a:solidFill>
                  <a:srgbClr val="FFFFFF"/>
                </a:solidFill>
                <a:latin typeface="+mn-lt"/>
                <a:ea typeface="+mn-ea"/>
                <a:cs typeface="+mn-cs"/>
              </a:rPr>
              <a:t>https://</a:t>
            </a:r>
            <a:r>
              <a:rPr lang="en-US" sz="1700" kern="1200" err="1">
                <a:solidFill>
                  <a:srgbClr val="FFFFFF"/>
                </a:solidFill>
                <a:latin typeface="+mn-lt"/>
                <a:ea typeface="+mn-ea"/>
                <a:cs typeface="+mn-cs"/>
              </a:rPr>
              <a:t>en.wikipedia.org</a:t>
            </a:r>
            <a:r>
              <a:rPr lang="en-US" sz="1700" kern="1200">
                <a:solidFill>
                  <a:srgbClr val="FFFFFF"/>
                </a:solidFill>
                <a:latin typeface="+mn-lt"/>
                <a:ea typeface="+mn-ea"/>
                <a:cs typeface="+mn-cs"/>
              </a:rPr>
              <a:t>/wiki/Cross-</a:t>
            </a:r>
            <a:r>
              <a:rPr lang="en-US" sz="1700" kern="1200" err="1">
                <a:solidFill>
                  <a:srgbClr val="FFFFFF"/>
                </a:solidFill>
                <a:latin typeface="+mn-lt"/>
                <a:ea typeface="+mn-ea"/>
                <a:cs typeface="+mn-cs"/>
              </a:rPr>
              <a:t>industry_standard_process_for_data_mining</a:t>
            </a:r>
            <a:endParaRPr lang="en-US" sz="1700" kern="1200">
              <a:solidFill>
                <a:srgbClr val="FFFFFF"/>
              </a:solidFill>
              <a:latin typeface="+mn-lt"/>
              <a:ea typeface="+mn-ea"/>
              <a:cs typeface="+mn-cs"/>
            </a:endParaRPr>
          </a:p>
        </p:txBody>
      </p:sp>
      <p:pic>
        <p:nvPicPr>
          <p:cNvPr id="7" name="Content Placeholder 6" descr="Diagram of a diagram of data&#10;&#10;AI-generated content may be incorrect.">
            <a:extLst>
              <a:ext uri="{FF2B5EF4-FFF2-40B4-BE49-F238E27FC236}">
                <a16:creationId xmlns:a16="http://schemas.microsoft.com/office/drawing/2014/main" id="{B987A7AC-5996-C57D-0F17-1781777BA19F}"/>
              </a:ext>
            </a:extLst>
          </p:cNvPr>
          <p:cNvPicPr>
            <a:picLocks noGrp="1" noChangeAspect="1"/>
          </p:cNvPicPr>
          <p:nvPr>
            <p:ph idx="1"/>
          </p:nvPr>
        </p:nvPicPr>
        <p:blipFill>
          <a:blip r:embed="rId4"/>
          <a:stretch>
            <a:fillRect/>
          </a:stretch>
        </p:blipFill>
        <p:spPr>
          <a:xfrm>
            <a:off x="3376821" y="712553"/>
            <a:ext cx="5419311" cy="5432893"/>
          </a:xfrm>
          <a:prstGeom prst="rect">
            <a:avLst/>
          </a:prstGeom>
        </p:spPr>
      </p:pic>
      <p:pic>
        <p:nvPicPr>
          <p:cNvPr id="3" name="audio4634319090.m4a">
            <a:hlinkClick r:id="" action="ppaction://media"/>
            <a:extLst>
              <a:ext uri="{FF2B5EF4-FFF2-40B4-BE49-F238E27FC236}">
                <a16:creationId xmlns:a16="http://schemas.microsoft.com/office/drawing/2014/main" id="{3B8B5060-31F5-A85B-58E7-131ED5C70EDB}"/>
              </a:ext>
            </a:extLst>
          </p:cNvPr>
          <p:cNvPicPr>
            <a:picLocks noChangeAspect="1"/>
          </p:cNvPicPr>
          <p:nvPr>
            <a:audioFile r:link="rId1"/>
            <p:extLst>
              <p:ext uri="{DAA4B4D4-6D71-4841-9C94-3DE7FCFB9230}">
                <p14:media xmlns:p14="http://schemas.microsoft.com/office/powerpoint/2010/main" r:embed="rId2">
                  <p14:trim st="413573.2761"/>
                </p14:media>
              </p:ext>
            </p:extLst>
          </p:nvPr>
        </p:nvPicPr>
        <p:blipFill>
          <a:blip r:embed="rId5"/>
          <a:stretch>
            <a:fillRect/>
          </a:stretch>
        </p:blipFill>
        <p:spPr>
          <a:xfrm>
            <a:off x="4165600" y="3022600"/>
            <a:ext cx="812800" cy="812800"/>
          </a:xfrm>
          <a:prstGeom prst="rect">
            <a:avLst/>
          </a:prstGeom>
        </p:spPr>
      </p:pic>
    </p:spTree>
    <p:extLst>
      <p:ext uri="{BB962C8B-B14F-4D97-AF65-F5344CB8AC3E}">
        <p14:creationId xmlns:p14="http://schemas.microsoft.com/office/powerpoint/2010/main" val="1387334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D233176-D824-7F2A-891D-B63EF96CB3AB}"/>
              </a:ext>
            </a:extLst>
          </p:cNvPr>
          <p:cNvPicPr>
            <a:picLocks noChangeAspect="1"/>
          </p:cNvPicPr>
          <p:nvPr/>
        </p:nvPicPr>
        <p:blipFill>
          <a:blip r:embed="rId2">
            <a:duotone>
              <a:schemeClr val="bg2">
                <a:shade val="45000"/>
                <a:satMod val="135000"/>
              </a:schemeClr>
              <a:prstClr val="white"/>
            </a:duotone>
          </a:blip>
          <a:srcRect/>
          <a:stretch/>
        </p:blipFill>
        <p:spPr>
          <a:xfrm>
            <a:off x="20" y="287089"/>
            <a:ext cx="9143980" cy="6857990"/>
          </a:xfrm>
          <a:prstGeom prst="rect">
            <a:avLst/>
          </a:prstGeom>
        </p:spPr>
      </p:pic>
      <p:sp>
        <p:nvSpPr>
          <p:cNvPr id="34" name="Rectangle 33">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365125"/>
            <a:ext cx="7886700" cy="1325563"/>
          </a:xfrm>
        </p:spPr>
        <p:txBody>
          <a:bodyPr>
            <a:normAutofit/>
          </a:bodyPr>
          <a:lstStyle/>
          <a:p>
            <a:pPr>
              <a:lnSpc>
                <a:spcPct val="90000"/>
              </a:lnSpc>
            </a:pPr>
            <a:r>
              <a:rPr lang="en-US"/>
              <a:t>How ChatGPT Complements CRISP-DM</a:t>
            </a:r>
          </a:p>
        </p:txBody>
      </p:sp>
      <p:graphicFrame>
        <p:nvGraphicFramePr>
          <p:cNvPr id="35" name="Content Placeholder 2">
            <a:extLst>
              <a:ext uri="{FF2B5EF4-FFF2-40B4-BE49-F238E27FC236}">
                <a16:creationId xmlns:a16="http://schemas.microsoft.com/office/drawing/2014/main" id="{0A4CCE40-D148-890C-B133-0DB0EEC40A81}"/>
              </a:ext>
            </a:extLst>
          </p:cNvPr>
          <p:cNvGraphicFramePr>
            <a:graphicFrameLocks noGrp="1"/>
          </p:cNvGraphicFramePr>
          <p:nvPr>
            <p:ph idx="1"/>
            <p:extLst>
              <p:ext uri="{D42A27DB-BD31-4B8C-83A1-F6EECF244321}">
                <p14:modId xmlns:p14="http://schemas.microsoft.com/office/powerpoint/2010/main" val="3434605743"/>
              </p:ext>
            </p:extLst>
          </p:nvPr>
        </p:nvGraphicFramePr>
        <p:xfrm>
          <a:off x="628650" y="1392864"/>
          <a:ext cx="7886700" cy="5465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Rectangle 5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50041" y="586855"/>
            <a:ext cx="2401025" cy="3387497"/>
          </a:xfrm>
        </p:spPr>
        <p:txBody>
          <a:bodyPr anchor="b">
            <a:normAutofit/>
          </a:bodyPr>
          <a:lstStyle/>
          <a:p>
            <a:pPr algn="r"/>
            <a:r>
              <a:rPr lang="en-US" sz="3500">
                <a:solidFill>
                  <a:srgbClr val="FFFFFF"/>
                </a:solidFill>
              </a:rPr>
              <a:t>Benefits and Limitations</a:t>
            </a:r>
          </a:p>
        </p:txBody>
      </p:sp>
      <p:sp>
        <p:nvSpPr>
          <p:cNvPr id="33" name="Content Placeholder 2"/>
          <p:cNvSpPr>
            <a:spLocks noGrp="1"/>
          </p:cNvSpPr>
          <p:nvPr>
            <p:ph idx="1"/>
          </p:nvPr>
        </p:nvSpPr>
        <p:spPr>
          <a:xfrm>
            <a:off x="3436295" y="649480"/>
            <a:ext cx="5218607" cy="5546047"/>
          </a:xfrm>
        </p:spPr>
        <p:txBody>
          <a:bodyPr anchor="ctr">
            <a:normAutofit/>
          </a:bodyPr>
          <a:lstStyle/>
          <a:p>
            <a:pPr marL="0" indent="0">
              <a:buNone/>
            </a:pPr>
            <a:r>
              <a:rPr lang="en-US" sz="2000"/>
              <a:t>Benefits:</a:t>
            </a:r>
          </a:p>
          <a:p>
            <a:r>
              <a:rPr lang="en-US" sz="2000"/>
              <a:t>Reduces time on repetitive tasks.</a:t>
            </a:r>
          </a:p>
          <a:p>
            <a:r>
              <a:rPr lang="en-US" sz="2000"/>
              <a:t>Supports brainstorming and problem-solving.</a:t>
            </a:r>
          </a:p>
          <a:p>
            <a:r>
              <a:rPr lang="en-US" sz="2000"/>
              <a:t>Generates code, summaries, and reports efficiently.</a:t>
            </a:r>
          </a:p>
          <a:p>
            <a:endParaRPr lang="en-US" sz="2000"/>
          </a:p>
          <a:p>
            <a:pPr marL="0" indent="0">
              <a:buNone/>
            </a:pPr>
            <a:r>
              <a:rPr lang="en-US" sz="2000"/>
              <a:t>Limitations:</a:t>
            </a:r>
          </a:p>
          <a:p>
            <a:r>
              <a:rPr lang="en-US" sz="2000"/>
              <a:t>Outputs need human validation.</a:t>
            </a:r>
          </a:p>
          <a:p>
            <a:r>
              <a:rPr lang="en-US" sz="2000"/>
              <a:t>Not a replacement for domain expertise.</a:t>
            </a:r>
          </a:p>
          <a:p>
            <a:r>
              <a:rPr lang="en-US" sz="2000"/>
              <a:t>Sensitive data handling (uploading of business data) must be managed.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82</TotalTime>
  <Words>267</Words>
  <Application>Microsoft Macintosh PowerPoint</Application>
  <PresentationFormat>On-screen Show (4:3)</PresentationFormat>
  <Paragraphs>28</Paragraphs>
  <Slides>5</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Introduction to CRISP-DM Process with ChatGPT for Business Analytics</vt:lpstr>
      <vt:lpstr>CRISP-DM Overview</vt:lpstr>
      <vt:lpstr>CRISP-DM Process</vt:lpstr>
      <vt:lpstr>How ChatGPT Complements CRISP-DM</vt:lpstr>
      <vt:lpstr>Benefits and Limitations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Ozkul, Ahmet</cp:lastModifiedBy>
  <cp:revision>1</cp:revision>
  <dcterms:created xsi:type="dcterms:W3CDTF">2013-01-27T09:14:16Z</dcterms:created>
  <dcterms:modified xsi:type="dcterms:W3CDTF">2025-03-13T02:53:57Z</dcterms:modified>
  <cp:category/>
</cp:coreProperties>
</file>

<file path=docProps/thumbnail.jpeg>
</file>